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88" r:id="rId4"/>
    <p:sldId id="283" r:id="rId5"/>
    <p:sldId id="280" r:id="rId6"/>
    <p:sldId id="287" r:id="rId7"/>
    <p:sldId id="284" r:id="rId8"/>
  </p:sldIdLst>
  <p:sldSz cx="10058400" cy="7772400"/>
  <p:notesSz cx="6858000" cy="9144000"/>
  <p:defaultTextStyle>
    <a:defPPr>
      <a:defRPr lang="es-ES"/>
    </a:defPPr>
    <a:lvl1pPr marL="0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115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228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34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6458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557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4686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3802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291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33" autoAdjust="0"/>
  </p:normalViewPr>
  <p:slideViewPr>
    <p:cSldViewPr snapToGrid="0" snapToObjects="1">
      <p:cViewPr varScale="1">
        <p:scale>
          <a:sx n="65" d="100"/>
          <a:sy n="65" d="100"/>
        </p:scale>
        <p:origin x="-1350" y="-96"/>
      </p:cViewPr>
      <p:guideLst>
        <p:guide orient="horz" pos="2449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16ED20-19E9-48A0-8496-0790A8CC6DD2}" type="doc">
      <dgm:prSet loTypeId="urn:microsoft.com/office/officeart/2005/8/layout/hProcess4" loCatId="process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E796C16-FAF7-4B57-9C2B-4FA6D41EC295}">
      <dgm:prSet phldrT="[Texto]" custT="1"/>
      <dgm:spPr/>
      <dgm:t>
        <a:bodyPr/>
        <a:lstStyle/>
        <a:p>
          <a:r>
            <a:rPr lang="es-MX" sz="1800" b="1" i="1" dirty="0" smtClean="0">
              <a:solidFill>
                <a:schemeClr val="tx1"/>
              </a:solidFill>
            </a:rPr>
            <a:t>STI</a:t>
          </a:r>
        </a:p>
        <a:p>
          <a:r>
            <a:rPr lang="es-MX" sz="1800" b="1" i="1" dirty="0" smtClean="0">
              <a:solidFill>
                <a:schemeClr val="tx1"/>
              </a:solidFill>
            </a:rPr>
            <a:t>Sistema de Titulación</a:t>
          </a:r>
          <a:endParaRPr lang="es-MX" sz="1800" b="1" i="1" dirty="0">
            <a:solidFill>
              <a:schemeClr val="tx1"/>
            </a:solidFill>
          </a:endParaRPr>
        </a:p>
      </dgm:t>
    </dgm:pt>
    <dgm:pt modelId="{97364075-F7EA-4FB5-ABDD-81F68A0755DB}" type="parTrans" cxnId="{6D34DE32-D20D-4D3B-BABB-07DA250C1500}">
      <dgm:prSet/>
      <dgm:spPr/>
      <dgm:t>
        <a:bodyPr/>
        <a:lstStyle/>
        <a:p>
          <a:endParaRPr lang="es-MX"/>
        </a:p>
      </dgm:t>
    </dgm:pt>
    <dgm:pt modelId="{6F160002-4CCA-4C87-B439-AA659E8A4F3F}" type="sibTrans" cxnId="{6D34DE32-D20D-4D3B-BABB-07DA250C1500}">
      <dgm:prSet/>
      <dgm:spPr/>
      <dgm:t>
        <a:bodyPr/>
        <a:lstStyle/>
        <a:p>
          <a:endParaRPr lang="es-MX"/>
        </a:p>
      </dgm:t>
    </dgm:pt>
    <dgm:pt modelId="{F7491E4C-EAB1-4050-8EC4-840B5436BE1F}">
      <dgm:prSet phldrT="[Texto]" custT="1"/>
      <dgm:spPr/>
      <dgm:t>
        <a:bodyPr/>
        <a:lstStyle/>
        <a:p>
          <a:pPr marL="274638" indent="-182563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800" dirty="0" smtClean="0"/>
            <a:t>Sistema que funciona para </a:t>
          </a:r>
          <a:r>
            <a:rPr lang="es-MX" sz="1800" b="1" i="1" dirty="0" smtClean="0"/>
            <a:t>registro</a:t>
          </a:r>
          <a:r>
            <a:rPr lang="es-MX" sz="1800" dirty="0" smtClean="0"/>
            <a:t> de avance de titulaciones.</a:t>
          </a:r>
          <a:endParaRPr lang="es-MX" sz="1800" dirty="0"/>
        </a:p>
      </dgm:t>
    </dgm:pt>
    <dgm:pt modelId="{41548EC4-A11F-4EA3-8D84-FCDE306AC093}" type="parTrans" cxnId="{20347459-44D2-42C6-A1EC-6AF91EDDBA0A}">
      <dgm:prSet/>
      <dgm:spPr/>
      <dgm:t>
        <a:bodyPr/>
        <a:lstStyle/>
        <a:p>
          <a:endParaRPr lang="es-MX"/>
        </a:p>
      </dgm:t>
    </dgm:pt>
    <dgm:pt modelId="{A0193FED-6E56-425E-8BA1-B5748DBAF509}" type="sibTrans" cxnId="{20347459-44D2-42C6-A1EC-6AF91EDDBA0A}">
      <dgm:prSet/>
      <dgm:spPr/>
      <dgm:t>
        <a:bodyPr/>
        <a:lstStyle/>
        <a:p>
          <a:endParaRPr lang="es-MX"/>
        </a:p>
      </dgm:t>
    </dgm:pt>
    <dgm:pt modelId="{FD8503A3-DEAC-4141-AAF1-2218626DB47E}">
      <dgm:prSet phldrT="[Texto]" custT="1"/>
      <dgm:spPr/>
      <dgm:t>
        <a:bodyPr/>
        <a:lstStyle/>
        <a:p>
          <a:pPr marL="274638" marR="0" indent="-182563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800" dirty="0" smtClean="0"/>
            <a:t>Consulta de información existe pero en varias secciones (no se encuentra estructurada considerando las necesidades)</a:t>
          </a:r>
        </a:p>
      </dgm:t>
    </dgm:pt>
    <dgm:pt modelId="{615DE308-A091-46FC-87AC-7FD5200701CE}" type="parTrans" cxnId="{7879BAAA-13AF-44E6-A521-9FB01FC68B70}">
      <dgm:prSet/>
      <dgm:spPr/>
      <dgm:t>
        <a:bodyPr/>
        <a:lstStyle/>
        <a:p>
          <a:endParaRPr lang="es-MX"/>
        </a:p>
      </dgm:t>
    </dgm:pt>
    <dgm:pt modelId="{EB6A1A89-035A-4A08-BF2E-DE2148B13955}" type="sibTrans" cxnId="{7879BAAA-13AF-44E6-A521-9FB01FC68B70}">
      <dgm:prSet/>
      <dgm:spPr/>
      <dgm:t>
        <a:bodyPr/>
        <a:lstStyle/>
        <a:p>
          <a:endParaRPr lang="es-MX"/>
        </a:p>
      </dgm:t>
    </dgm:pt>
    <dgm:pt modelId="{C530E173-A972-40C5-95AB-C553DF423305}">
      <dgm:prSet phldrT="[Texto]" custT="1"/>
      <dgm:spPr/>
      <dgm:t>
        <a:bodyPr/>
        <a:lstStyle/>
        <a:p>
          <a:r>
            <a:rPr lang="es-MX" sz="1800" b="1" i="1" dirty="0" smtClean="0">
              <a:solidFill>
                <a:schemeClr val="tx1"/>
              </a:solidFill>
            </a:rPr>
            <a:t>STN Sistema de Titulación de Notarios</a:t>
          </a:r>
          <a:endParaRPr lang="es-MX" sz="1800" b="1" i="1" dirty="0">
            <a:solidFill>
              <a:schemeClr val="tx1"/>
            </a:solidFill>
          </a:endParaRPr>
        </a:p>
      </dgm:t>
    </dgm:pt>
    <dgm:pt modelId="{ABF01D91-AF09-4B22-A54F-F0A0D1A5EE83}" type="parTrans" cxnId="{03C56AD4-EE97-42E2-9A5A-2CD787C97EE2}">
      <dgm:prSet/>
      <dgm:spPr/>
      <dgm:t>
        <a:bodyPr/>
        <a:lstStyle/>
        <a:p>
          <a:endParaRPr lang="es-MX"/>
        </a:p>
      </dgm:t>
    </dgm:pt>
    <dgm:pt modelId="{926715E1-3EA4-4ECD-9247-065AE35EF5C7}" type="sibTrans" cxnId="{03C56AD4-EE97-42E2-9A5A-2CD787C97EE2}">
      <dgm:prSet/>
      <dgm:spPr/>
      <dgm:t>
        <a:bodyPr/>
        <a:lstStyle/>
        <a:p>
          <a:endParaRPr lang="es-MX"/>
        </a:p>
      </dgm:t>
    </dgm:pt>
    <dgm:pt modelId="{34897391-A128-4739-A443-3690A6DE4C36}">
      <dgm:prSet phldrT="[Texto]" custT="1"/>
      <dgm:spPr/>
      <dgm:t>
        <a:bodyPr tIns="0"/>
        <a:lstStyle/>
        <a:p>
          <a:pPr algn="just"/>
          <a:r>
            <a:rPr lang="es-MX" sz="1800" dirty="0" smtClean="0"/>
            <a:t>Información </a:t>
          </a:r>
          <a:r>
            <a:rPr lang="es-MX" sz="1800" b="1" i="1" dirty="0" smtClean="0"/>
            <a:t>más estructurada </a:t>
          </a:r>
          <a:r>
            <a:rPr lang="es-MX" sz="1800" dirty="0" smtClean="0"/>
            <a:t>(consultas más completas, en menos pasos).</a:t>
          </a:r>
          <a:endParaRPr lang="es-MX" sz="1800" dirty="0"/>
        </a:p>
      </dgm:t>
    </dgm:pt>
    <dgm:pt modelId="{9A9D7920-2BF3-47C8-9E58-51B7A0A44902}" type="parTrans" cxnId="{E79B9E14-C360-489A-9DD5-547EA05AF0A3}">
      <dgm:prSet/>
      <dgm:spPr/>
      <dgm:t>
        <a:bodyPr/>
        <a:lstStyle/>
        <a:p>
          <a:endParaRPr lang="es-MX"/>
        </a:p>
      </dgm:t>
    </dgm:pt>
    <dgm:pt modelId="{31355576-893C-464C-91EC-64B93830C99D}" type="sibTrans" cxnId="{E79B9E14-C360-489A-9DD5-547EA05AF0A3}">
      <dgm:prSet/>
      <dgm:spPr/>
      <dgm:t>
        <a:bodyPr/>
        <a:lstStyle/>
        <a:p>
          <a:endParaRPr lang="es-MX"/>
        </a:p>
      </dgm:t>
    </dgm:pt>
    <dgm:pt modelId="{F479C9C5-A0F2-482A-AA65-7BE18C69586F}">
      <dgm:prSet phldrT="[Texto]"/>
      <dgm:spPr/>
      <dgm:t>
        <a:bodyPr tIns="0"/>
        <a:lstStyle/>
        <a:p>
          <a:pPr algn="l"/>
          <a:endParaRPr lang="es-MX" sz="1400" dirty="0"/>
        </a:p>
      </dgm:t>
    </dgm:pt>
    <dgm:pt modelId="{153C91B2-1616-4AC3-A365-19794D3B9CCF}" type="parTrans" cxnId="{1EFC2917-231C-460E-BDA9-ADD9E452F765}">
      <dgm:prSet/>
      <dgm:spPr/>
      <dgm:t>
        <a:bodyPr/>
        <a:lstStyle/>
        <a:p>
          <a:endParaRPr lang="es-MX"/>
        </a:p>
      </dgm:t>
    </dgm:pt>
    <dgm:pt modelId="{26AE6062-5A8D-45EA-80EB-A55B755EF51C}" type="sibTrans" cxnId="{1EFC2917-231C-460E-BDA9-ADD9E452F765}">
      <dgm:prSet/>
      <dgm:spPr/>
      <dgm:t>
        <a:bodyPr/>
        <a:lstStyle/>
        <a:p>
          <a:endParaRPr lang="es-MX"/>
        </a:p>
      </dgm:t>
    </dgm:pt>
    <dgm:pt modelId="{AEC6FFAE-AD2A-4928-8D55-4E58E1E433B4}">
      <dgm:prSet phldrT="[Texto]" custT="1"/>
      <dgm:spPr/>
      <dgm:t>
        <a:bodyPr tIns="0"/>
        <a:lstStyle/>
        <a:p>
          <a:pPr algn="just"/>
          <a:r>
            <a:rPr lang="es-MX" sz="1800" b="1" i="1" dirty="0" smtClean="0"/>
            <a:t>Mayor capacidad </a:t>
          </a:r>
          <a:r>
            <a:rPr lang="es-MX" sz="1800" dirty="0" smtClean="0"/>
            <a:t>para resguardo de información.</a:t>
          </a:r>
          <a:endParaRPr lang="es-MX" sz="1800" dirty="0"/>
        </a:p>
      </dgm:t>
    </dgm:pt>
    <dgm:pt modelId="{2D05F5F2-2255-4C10-95ED-1939F1D42160}" type="parTrans" cxnId="{C3F024F3-48EF-4BCC-8177-C3C91347658F}">
      <dgm:prSet/>
      <dgm:spPr/>
      <dgm:t>
        <a:bodyPr/>
        <a:lstStyle/>
        <a:p>
          <a:endParaRPr lang="es-MX"/>
        </a:p>
      </dgm:t>
    </dgm:pt>
    <dgm:pt modelId="{C378E1DD-35C8-479F-993D-54AE7A92D5E0}" type="sibTrans" cxnId="{C3F024F3-48EF-4BCC-8177-C3C91347658F}">
      <dgm:prSet/>
      <dgm:spPr/>
      <dgm:t>
        <a:bodyPr/>
        <a:lstStyle/>
        <a:p>
          <a:endParaRPr lang="es-MX"/>
        </a:p>
      </dgm:t>
    </dgm:pt>
    <dgm:pt modelId="{C9B9B356-520E-46E8-8810-29DBC0E75CEF}">
      <dgm:prSet phldrT="[Texto]" custT="1"/>
      <dgm:spPr/>
      <dgm:t>
        <a:bodyPr tIns="0"/>
        <a:lstStyle/>
        <a:p>
          <a:pPr algn="just"/>
          <a:r>
            <a:rPr lang="es-MX" sz="1800" b="1" i="1" dirty="0" smtClean="0"/>
            <a:t>Control de los accesos al sistema</a:t>
          </a:r>
          <a:r>
            <a:rPr lang="es-MX" sz="1800" dirty="0" smtClean="0"/>
            <a:t>, conocimiento de quien gestiona cada operación.</a:t>
          </a:r>
          <a:endParaRPr lang="es-MX" sz="1800" dirty="0"/>
        </a:p>
      </dgm:t>
    </dgm:pt>
    <dgm:pt modelId="{F35C20F7-8B4F-41BB-BA7D-5F0BFF98DBC1}" type="parTrans" cxnId="{EE87702B-51FB-419E-8558-51414A0E1418}">
      <dgm:prSet/>
      <dgm:spPr/>
      <dgm:t>
        <a:bodyPr/>
        <a:lstStyle/>
        <a:p>
          <a:endParaRPr lang="es-MX"/>
        </a:p>
      </dgm:t>
    </dgm:pt>
    <dgm:pt modelId="{6FD0FC6D-5AC9-44C5-804F-0327A1F19D00}" type="sibTrans" cxnId="{EE87702B-51FB-419E-8558-51414A0E1418}">
      <dgm:prSet/>
      <dgm:spPr/>
      <dgm:t>
        <a:bodyPr/>
        <a:lstStyle/>
        <a:p>
          <a:endParaRPr lang="es-MX"/>
        </a:p>
      </dgm:t>
    </dgm:pt>
    <dgm:pt modelId="{4B71B7B8-BD29-4FA1-BEE0-0D68F7C54E75}">
      <dgm:prSet phldrT="[Texto]" custT="1"/>
      <dgm:spPr/>
      <dgm:t>
        <a:bodyPr/>
        <a:lstStyle/>
        <a:p>
          <a:pPr marL="274638" indent="-182563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800" dirty="0" smtClean="0"/>
            <a:t>No existe monitoreo a detalle de quien gestiona las operaciones en la notaria en el sistema.</a:t>
          </a:r>
          <a:endParaRPr lang="es-MX" sz="1800" dirty="0"/>
        </a:p>
      </dgm:t>
    </dgm:pt>
    <dgm:pt modelId="{8688FDC0-8BE9-496D-9531-7FFE6BDEA16C}" type="parTrans" cxnId="{25E4967A-CC56-4026-AE08-4687150C5441}">
      <dgm:prSet/>
      <dgm:spPr/>
      <dgm:t>
        <a:bodyPr/>
        <a:lstStyle/>
        <a:p>
          <a:endParaRPr lang="es-MX"/>
        </a:p>
      </dgm:t>
    </dgm:pt>
    <dgm:pt modelId="{0D20883F-BCF4-40F3-BF79-8E665886C8CA}" type="sibTrans" cxnId="{25E4967A-CC56-4026-AE08-4687150C5441}">
      <dgm:prSet/>
      <dgm:spPr/>
      <dgm:t>
        <a:bodyPr/>
        <a:lstStyle/>
        <a:p>
          <a:endParaRPr lang="es-MX"/>
        </a:p>
      </dgm:t>
    </dgm:pt>
    <dgm:pt modelId="{4E0121CE-77BD-406D-95C7-959314015E39}">
      <dgm:prSet phldrT="[Texto]"/>
      <dgm:spPr/>
      <dgm:t>
        <a:bodyPr/>
        <a:lstStyle/>
        <a:p>
          <a:pPr marL="171450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MX" sz="1400" dirty="0"/>
        </a:p>
      </dgm:t>
    </dgm:pt>
    <dgm:pt modelId="{890D2909-6F29-453E-B39E-668838BE2826}" type="parTrans" cxnId="{9A33C546-9B26-46D5-A297-2F8EDC73F2C6}">
      <dgm:prSet/>
      <dgm:spPr/>
      <dgm:t>
        <a:bodyPr/>
        <a:lstStyle/>
        <a:p>
          <a:endParaRPr lang="es-MX"/>
        </a:p>
      </dgm:t>
    </dgm:pt>
    <dgm:pt modelId="{69DAD73F-AB21-4C3E-BA67-65236234B8D6}" type="sibTrans" cxnId="{9A33C546-9B26-46D5-A297-2F8EDC73F2C6}">
      <dgm:prSet/>
      <dgm:spPr/>
      <dgm:t>
        <a:bodyPr/>
        <a:lstStyle/>
        <a:p>
          <a:endParaRPr lang="es-MX"/>
        </a:p>
      </dgm:t>
    </dgm:pt>
    <dgm:pt modelId="{314A628B-995C-49C1-ABFD-BD6755F80FB8}">
      <dgm:prSet phldrT="[Texto]"/>
      <dgm:spPr/>
      <dgm:t>
        <a:bodyPr/>
        <a:lstStyle/>
        <a:p>
          <a:pPr marL="171450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MX" sz="1400" dirty="0"/>
        </a:p>
      </dgm:t>
    </dgm:pt>
    <dgm:pt modelId="{9FF64E6F-F496-41F6-9715-3636791CB607}" type="parTrans" cxnId="{6B4489E8-507E-4AFE-8084-E9BD69869C04}">
      <dgm:prSet/>
      <dgm:spPr/>
      <dgm:t>
        <a:bodyPr/>
        <a:lstStyle/>
        <a:p>
          <a:endParaRPr lang="es-MX"/>
        </a:p>
      </dgm:t>
    </dgm:pt>
    <dgm:pt modelId="{ED1F6C57-5B61-488B-8230-08EEAF3C54DE}" type="sibTrans" cxnId="{6B4489E8-507E-4AFE-8084-E9BD69869C04}">
      <dgm:prSet/>
      <dgm:spPr/>
      <dgm:t>
        <a:bodyPr/>
        <a:lstStyle/>
        <a:p>
          <a:endParaRPr lang="es-MX"/>
        </a:p>
      </dgm:t>
    </dgm:pt>
    <dgm:pt modelId="{3C7BD30B-B78C-4D1A-969B-CDC16A9F5F2F}">
      <dgm:prSet phldrT="[Texto]" custT="1"/>
      <dgm:spPr/>
      <dgm:t>
        <a:bodyPr tIns="0"/>
        <a:lstStyle/>
        <a:p>
          <a:pPr algn="just"/>
          <a:r>
            <a:rPr lang="es-MX" sz="1800" b="1" i="1" dirty="0" smtClean="0"/>
            <a:t>Administrador</a:t>
          </a:r>
          <a:r>
            <a:rPr lang="es-MX" sz="1800" dirty="0" smtClean="0"/>
            <a:t> de operaciones que forman parte del proceso de titulación.</a:t>
          </a:r>
          <a:endParaRPr lang="es-MX" sz="1800" dirty="0"/>
        </a:p>
      </dgm:t>
    </dgm:pt>
    <dgm:pt modelId="{2877863F-FD49-43D5-AEC9-BBD0974D10EB}" type="sibTrans" cxnId="{D9787A1A-95A4-45FD-904F-1BCB01F0BBBB}">
      <dgm:prSet/>
      <dgm:spPr/>
      <dgm:t>
        <a:bodyPr/>
        <a:lstStyle/>
        <a:p>
          <a:endParaRPr lang="es-MX"/>
        </a:p>
      </dgm:t>
    </dgm:pt>
    <dgm:pt modelId="{02396AED-496B-4A30-8594-8B747AC79CF7}" type="parTrans" cxnId="{D9787A1A-95A4-45FD-904F-1BCB01F0BBBB}">
      <dgm:prSet/>
      <dgm:spPr/>
      <dgm:t>
        <a:bodyPr/>
        <a:lstStyle/>
        <a:p>
          <a:endParaRPr lang="es-MX"/>
        </a:p>
      </dgm:t>
    </dgm:pt>
    <dgm:pt modelId="{46A69E87-4757-4BA0-916E-0D46477B5173}">
      <dgm:prSet phldrT="[Texto]" custT="1"/>
      <dgm:spPr/>
      <dgm:t>
        <a:bodyPr tIns="0"/>
        <a:lstStyle/>
        <a:p>
          <a:pPr algn="just"/>
          <a:r>
            <a:rPr lang="es-MX" sz="1800" dirty="0" smtClean="0"/>
            <a:t>Funcionalidad mas sencilla, amigable y fácil de trabajar.</a:t>
          </a:r>
          <a:endParaRPr lang="es-MX" sz="1800" dirty="0"/>
        </a:p>
      </dgm:t>
    </dgm:pt>
    <dgm:pt modelId="{37532C7C-65B2-4104-913E-F550390344B2}" type="parTrans" cxnId="{C02BE131-7AC3-4EFE-A88B-049F6FD87788}">
      <dgm:prSet/>
      <dgm:spPr/>
      <dgm:t>
        <a:bodyPr/>
        <a:lstStyle/>
        <a:p>
          <a:endParaRPr lang="es-MX"/>
        </a:p>
      </dgm:t>
    </dgm:pt>
    <dgm:pt modelId="{26F4893E-6268-4D34-8E27-36A06859FCEF}" type="sibTrans" cxnId="{C02BE131-7AC3-4EFE-A88B-049F6FD87788}">
      <dgm:prSet/>
      <dgm:spPr/>
      <dgm:t>
        <a:bodyPr/>
        <a:lstStyle/>
        <a:p>
          <a:endParaRPr lang="es-MX"/>
        </a:p>
      </dgm:t>
    </dgm:pt>
    <dgm:pt modelId="{1FC71F26-F5FA-4BBA-87DC-17F310739647}" type="pres">
      <dgm:prSet presAssocID="{9316ED20-19E9-48A0-8496-0790A8CC6D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3CC3E55-C063-4B77-96EB-F9B80C3366EE}" type="pres">
      <dgm:prSet presAssocID="{9316ED20-19E9-48A0-8496-0790A8CC6DD2}" presName="tSp" presStyleCnt="0"/>
      <dgm:spPr/>
    </dgm:pt>
    <dgm:pt modelId="{C564646F-4402-4372-B89B-F94FEF82E9A9}" type="pres">
      <dgm:prSet presAssocID="{9316ED20-19E9-48A0-8496-0790A8CC6DD2}" presName="bSp" presStyleCnt="0"/>
      <dgm:spPr/>
    </dgm:pt>
    <dgm:pt modelId="{4EC284EA-7751-4C25-8FB0-54D11F2FFA22}" type="pres">
      <dgm:prSet presAssocID="{9316ED20-19E9-48A0-8496-0790A8CC6DD2}" presName="process" presStyleCnt="0"/>
      <dgm:spPr/>
    </dgm:pt>
    <dgm:pt modelId="{1F9B525C-13E4-42E6-A977-FBD6863EC95A}" type="pres">
      <dgm:prSet presAssocID="{0E796C16-FAF7-4B57-9C2B-4FA6D41EC295}" presName="composite1" presStyleCnt="0"/>
      <dgm:spPr/>
    </dgm:pt>
    <dgm:pt modelId="{B2B51F84-76F3-4216-AE3D-58D77969345C}" type="pres">
      <dgm:prSet presAssocID="{0E796C16-FAF7-4B57-9C2B-4FA6D41EC295}" presName="dummyNode1" presStyleLbl="node1" presStyleIdx="0" presStyleCnt="2"/>
      <dgm:spPr/>
    </dgm:pt>
    <dgm:pt modelId="{7CD358C8-6EE4-4B98-9B1F-8B6AE3634020}" type="pres">
      <dgm:prSet presAssocID="{0E796C16-FAF7-4B57-9C2B-4FA6D41EC295}" presName="childNode1" presStyleLbl="bgAcc1" presStyleIdx="0" presStyleCnt="2" custScaleX="148619" custScaleY="157013" custLinFactNeighborX="-301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20B3C62-B814-48E7-89BE-BB25D162F2FA}" type="pres">
      <dgm:prSet presAssocID="{0E796C16-FAF7-4B57-9C2B-4FA6D41EC295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79A8A3-1FF5-466B-A231-E59C9C172349}" type="pres">
      <dgm:prSet presAssocID="{0E796C16-FAF7-4B57-9C2B-4FA6D41EC295}" presName="parentNode1" presStyleLbl="node1" presStyleIdx="0" presStyleCnt="2" custScaleX="112026" custScaleY="71697" custLinFactNeighborX="-34496" custLinFactNeighborY="6125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D927603-E3E4-406A-8891-9D187C87A24A}" type="pres">
      <dgm:prSet presAssocID="{0E796C16-FAF7-4B57-9C2B-4FA6D41EC295}" presName="connSite1" presStyleCnt="0"/>
      <dgm:spPr/>
    </dgm:pt>
    <dgm:pt modelId="{CDA5B69A-42EC-4F24-B917-DBB5B803EF8B}" type="pres">
      <dgm:prSet presAssocID="{6F160002-4CCA-4C87-B439-AA659E8A4F3F}" presName="Name9" presStyleLbl="sibTrans2D1" presStyleIdx="0" presStyleCnt="1" custAng="363921" custLinFactNeighborX="10530"/>
      <dgm:spPr/>
      <dgm:t>
        <a:bodyPr/>
        <a:lstStyle/>
        <a:p>
          <a:endParaRPr lang="es-MX"/>
        </a:p>
      </dgm:t>
    </dgm:pt>
    <dgm:pt modelId="{8C580DD3-AFC3-4587-9480-A5A0103B23B7}" type="pres">
      <dgm:prSet presAssocID="{C530E173-A972-40C5-95AB-C553DF423305}" presName="composite2" presStyleCnt="0"/>
      <dgm:spPr/>
    </dgm:pt>
    <dgm:pt modelId="{7090F154-B6FB-487A-BA92-EC39C81947F0}" type="pres">
      <dgm:prSet presAssocID="{C530E173-A972-40C5-95AB-C553DF423305}" presName="dummyNode2" presStyleLbl="node1" presStyleIdx="0" presStyleCnt="2"/>
      <dgm:spPr/>
    </dgm:pt>
    <dgm:pt modelId="{178F7173-0112-441B-A415-6E8A3D4B890E}" type="pres">
      <dgm:prSet presAssocID="{C530E173-A972-40C5-95AB-C553DF423305}" presName="childNode2" presStyleLbl="bgAcc1" presStyleIdx="1" presStyleCnt="2" custScaleX="148619" custScaleY="153662" custLinFactNeighborX="301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26269B-9757-4A51-A7CD-A7B09F2F4467}" type="pres">
      <dgm:prSet presAssocID="{C530E173-A972-40C5-95AB-C553DF423305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AF008B2-4D82-47FE-9C29-D195D32AE345}" type="pres">
      <dgm:prSet presAssocID="{C530E173-A972-40C5-95AB-C553DF423305}" presName="parentNode2" presStyleLbl="node1" presStyleIdx="1" presStyleCnt="2" custScaleX="112026" custScaleY="71697" custLinFactNeighborX="33850" custLinFactNeighborY="-6331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C026F6-DE28-44AF-8C03-4C6EA537504A}" type="pres">
      <dgm:prSet presAssocID="{C530E173-A972-40C5-95AB-C553DF423305}" presName="connSite2" presStyleCnt="0"/>
      <dgm:spPr/>
    </dgm:pt>
  </dgm:ptLst>
  <dgm:cxnLst>
    <dgm:cxn modelId="{EBD4DF91-FA0F-4268-AAED-A4B8B159EE44}" type="presOf" srcId="{FD8503A3-DEAC-4141-AAF1-2218626DB47E}" destId="{7CD358C8-6EE4-4B98-9B1F-8B6AE3634020}" srcOrd="0" destOrd="1" presId="urn:microsoft.com/office/officeart/2005/8/layout/hProcess4"/>
    <dgm:cxn modelId="{57F9E345-CCF6-48A9-87DF-BD9FF82986A1}" type="presOf" srcId="{46A69E87-4757-4BA0-916E-0D46477B5173}" destId="{D226269B-9757-4A51-A7CD-A7B09F2F4467}" srcOrd="1" destOrd="4" presId="urn:microsoft.com/office/officeart/2005/8/layout/hProcess4"/>
    <dgm:cxn modelId="{AF360277-8EE0-4236-8411-FDECDE0E4DC3}" type="presOf" srcId="{C9B9B356-520E-46E8-8810-29DBC0E75CEF}" destId="{D226269B-9757-4A51-A7CD-A7B09F2F4467}" srcOrd="1" destOrd="2" presId="urn:microsoft.com/office/officeart/2005/8/layout/hProcess4"/>
    <dgm:cxn modelId="{80ABD48B-B5EA-41F9-B2AC-E74196E40748}" type="presOf" srcId="{AEC6FFAE-AD2A-4928-8D55-4E58E1E433B4}" destId="{178F7173-0112-441B-A415-6E8A3D4B890E}" srcOrd="0" destOrd="3" presId="urn:microsoft.com/office/officeart/2005/8/layout/hProcess4"/>
    <dgm:cxn modelId="{EC9C0A79-4F3B-4672-AA48-85736DB60E8F}" type="presOf" srcId="{4B71B7B8-BD29-4FA1-BEE0-0D68F7C54E75}" destId="{820B3C62-B814-48E7-89BE-BB25D162F2FA}" srcOrd="1" destOrd="2" presId="urn:microsoft.com/office/officeart/2005/8/layout/hProcess4"/>
    <dgm:cxn modelId="{529418EF-AC7C-4E36-A91A-DB053A49D9E0}" type="presOf" srcId="{AEC6FFAE-AD2A-4928-8D55-4E58E1E433B4}" destId="{D226269B-9757-4A51-A7CD-A7B09F2F4467}" srcOrd="1" destOrd="3" presId="urn:microsoft.com/office/officeart/2005/8/layout/hProcess4"/>
    <dgm:cxn modelId="{979FFEE8-3F22-4B54-B0E8-4467F9EE38F5}" type="presOf" srcId="{F7491E4C-EAB1-4050-8EC4-840B5436BE1F}" destId="{7CD358C8-6EE4-4B98-9B1F-8B6AE3634020}" srcOrd="0" destOrd="0" presId="urn:microsoft.com/office/officeart/2005/8/layout/hProcess4"/>
    <dgm:cxn modelId="{7879BAAA-13AF-44E6-A521-9FB01FC68B70}" srcId="{0E796C16-FAF7-4B57-9C2B-4FA6D41EC295}" destId="{FD8503A3-DEAC-4141-AAF1-2218626DB47E}" srcOrd="1" destOrd="0" parTransId="{615DE308-A091-46FC-87AC-7FD5200701CE}" sibTransId="{EB6A1A89-035A-4A08-BF2E-DE2148B13955}"/>
    <dgm:cxn modelId="{E79B9E14-C360-489A-9DD5-547EA05AF0A3}" srcId="{C530E173-A972-40C5-95AB-C553DF423305}" destId="{34897391-A128-4739-A443-3690A6DE4C36}" srcOrd="1" destOrd="0" parTransId="{9A9D7920-2BF3-47C8-9E58-51B7A0A44902}" sibTransId="{31355576-893C-464C-91EC-64B93830C99D}"/>
    <dgm:cxn modelId="{9A33C546-9B26-46D5-A297-2F8EDC73F2C6}" srcId="{0E796C16-FAF7-4B57-9C2B-4FA6D41EC295}" destId="{4E0121CE-77BD-406D-95C7-959314015E39}" srcOrd="4" destOrd="0" parTransId="{890D2909-6F29-453E-B39E-668838BE2826}" sibTransId="{69DAD73F-AB21-4C3E-BA67-65236234B8D6}"/>
    <dgm:cxn modelId="{1EFC2917-231C-460E-BDA9-ADD9E452F765}" srcId="{C530E173-A972-40C5-95AB-C553DF423305}" destId="{F479C9C5-A0F2-482A-AA65-7BE18C69586F}" srcOrd="5" destOrd="0" parTransId="{153C91B2-1616-4AC3-A365-19794D3B9CCF}" sibTransId="{26AE6062-5A8D-45EA-80EB-A55B755EF51C}"/>
    <dgm:cxn modelId="{A4736826-BF64-4D32-825F-3AC753A2F286}" type="presOf" srcId="{314A628B-995C-49C1-ABFD-BD6755F80FB8}" destId="{820B3C62-B814-48E7-89BE-BB25D162F2FA}" srcOrd="1" destOrd="3" presId="urn:microsoft.com/office/officeart/2005/8/layout/hProcess4"/>
    <dgm:cxn modelId="{67C477CB-8020-4642-948D-C833ED099C5D}" type="presOf" srcId="{0E796C16-FAF7-4B57-9C2B-4FA6D41EC295}" destId="{FD79A8A3-1FF5-466B-A231-E59C9C172349}" srcOrd="0" destOrd="0" presId="urn:microsoft.com/office/officeart/2005/8/layout/hProcess4"/>
    <dgm:cxn modelId="{6D34DE32-D20D-4D3B-BABB-07DA250C1500}" srcId="{9316ED20-19E9-48A0-8496-0790A8CC6DD2}" destId="{0E796C16-FAF7-4B57-9C2B-4FA6D41EC295}" srcOrd="0" destOrd="0" parTransId="{97364075-F7EA-4FB5-ABDD-81F68A0755DB}" sibTransId="{6F160002-4CCA-4C87-B439-AA659E8A4F3F}"/>
    <dgm:cxn modelId="{25E4967A-CC56-4026-AE08-4687150C5441}" srcId="{0E796C16-FAF7-4B57-9C2B-4FA6D41EC295}" destId="{4B71B7B8-BD29-4FA1-BEE0-0D68F7C54E75}" srcOrd="2" destOrd="0" parTransId="{8688FDC0-8BE9-496D-9531-7FFE6BDEA16C}" sibTransId="{0D20883F-BCF4-40F3-BF79-8E665886C8CA}"/>
    <dgm:cxn modelId="{076B94B5-F0F7-4D4C-8D06-2DD3B5566D3C}" type="presOf" srcId="{C530E173-A972-40C5-95AB-C553DF423305}" destId="{7AF008B2-4D82-47FE-9C29-D195D32AE345}" srcOrd="0" destOrd="0" presId="urn:microsoft.com/office/officeart/2005/8/layout/hProcess4"/>
    <dgm:cxn modelId="{61B845BB-F7FE-4142-BE8E-A32654B7CF45}" type="presOf" srcId="{3C7BD30B-B78C-4D1A-969B-CDC16A9F5F2F}" destId="{178F7173-0112-441B-A415-6E8A3D4B890E}" srcOrd="0" destOrd="0" presId="urn:microsoft.com/office/officeart/2005/8/layout/hProcess4"/>
    <dgm:cxn modelId="{1898E6E3-8D40-4DE0-A631-472D79316020}" type="presOf" srcId="{314A628B-995C-49C1-ABFD-BD6755F80FB8}" destId="{7CD358C8-6EE4-4B98-9B1F-8B6AE3634020}" srcOrd="0" destOrd="3" presId="urn:microsoft.com/office/officeart/2005/8/layout/hProcess4"/>
    <dgm:cxn modelId="{6B4489E8-507E-4AFE-8084-E9BD69869C04}" srcId="{0E796C16-FAF7-4B57-9C2B-4FA6D41EC295}" destId="{314A628B-995C-49C1-ABFD-BD6755F80FB8}" srcOrd="3" destOrd="0" parTransId="{9FF64E6F-F496-41F6-9715-3636791CB607}" sibTransId="{ED1F6C57-5B61-488B-8230-08EEAF3C54DE}"/>
    <dgm:cxn modelId="{A54818E1-BD1A-4454-BA7F-820E99ECA3C4}" type="presOf" srcId="{4E0121CE-77BD-406D-95C7-959314015E39}" destId="{820B3C62-B814-48E7-89BE-BB25D162F2FA}" srcOrd="1" destOrd="4" presId="urn:microsoft.com/office/officeart/2005/8/layout/hProcess4"/>
    <dgm:cxn modelId="{3F2045D0-6741-4729-AAAD-F05F9852E864}" type="presOf" srcId="{FD8503A3-DEAC-4141-AAF1-2218626DB47E}" destId="{820B3C62-B814-48E7-89BE-BB25D162F2FA}" srcOrd="1" destOrd="1" presId="urn:microsoft.com/office/officeart/2005/8/layout/hProcess4"/>
    <dgm:cxn modelId="{948DF0ED-D4C5-4420-887F-A8A1E606C705}" type="presOf" srcId="{6F160002-4CCA-4C87-B439-AA659E8A4F3F}" destId="{CDA5B69A-42EC-4F24-B917-DBB5B803EF8B}" srcOrd="0" destOrd="0" presId="urn:microsoft.com/office/officeart/2005/8/layout/hProcess4"/>
    <dgm:cxn modelId="{EE87702B-51FB-419E-8558-51414A0E1418}" srcId="{C530E173-A972-40C5-95AB-C553DF423305}" destId="{C9B9B356-520E-46E8-8810-29DBC0E75CEF}" srcOrd="2" destOrd="0" parTransId="{F35C20F7-8B4F-41BB-BA7D-5F0BFF98DBC1}" sibTransId="{6FD0FC6D-5AC9-44C5-804F-0327A1F19D00}"/>
    <dgm:cxn modelId="{D9787A1A-95A4-45FD-904F-1BCB01F0BBBB}" srcId="{C530E173-A972-40C5-95AB-C553DF423305}" destId="{3C7BD30B-B78C-4D1A-969B-CDC16A9F5F2F}" srcOrd="0" destOrd="0" parTransId="{02396AED-496B-4A30-8594-8B747AC79CF7}" sibTransId="{2877863F-FD49-43D5-AEC9-BBD0974D10EB}"/>
    <dgm:cxn modelId="{C02BE131-7AC3-4EFE-A88B-049F6FD87788}" srcId="{C530E173-A972-40C5-95AB-C553DF423305}" destId="{46A69E87-4757-4BA0-916E-0D46477B5173}" srcOrd="4" destOrd="0" parTransId="{37532C7C-65B2-4104-913E-F550390344B2}" sibTransId="{26F4893E-6268-4D34-8E27-36A06859FCEF}"/>
    <dgm:cxn modelId="{C3F024F3-48EF-4BCC-8177-C3C91347658F}" srcId="{C530E173-A972-40C5-95AB-C553DF423305}" destId="{AEC6FFAE-AD2A-4928-8D55-4E58E1E433B4}" srcOrd="3" destOrd="0" parTransId="{2D05F5F2-2255-4C10-95ED-1939F1D42160}" sibTransId="{C378E1DD-35C8-479F-993D-54AE7A92D5E0}"/>
    <dgm:cxn modelId="{90345751-2B5A-47E8-B279-0F5C43E4C503}" type="presOf" srcId="{34897391-A128-4739-A443-3690A6DE4C36}" destId="{D226269B-9757-4A51-A7CD-A7B09F2F4467}" srcOrd="1" destOrd="1" presId="urn:microsoft.com/office/officeart/2005/8/layout/hProcess4"/>
    <dgm:cxn modelId="{D64DF24F-9CBC-42AF-BF06-33672355BC8A}" type="presOf" srcId="{F479C9C5-A0F2-482A-AA65-7BE18C69586F}" destId="{178F7173-0112-441B-A415-6E8A3D4B890E}" srcOrd="0" destOrd="5" presId="urn:microsoft.com/office/officeart/2005/8/layout/hProcess4"/>
    <dgm:cxn modelId="{2B6EA16A-9639-4DD0-80C9-AA51D60B17D7}" type="presOf" srcId="{46A69E87-4757-4BA0-916E-0D46477B5173}" destId="{178F7173-0112-441B-A415-6E8A3D4B890E}" srcOrd="0" destOrd="4" presId="urn:microsoft.com/office/officeart/2005/8/layout/hProcess4"/>
    <dgm:cxn modelId="{83918A04-A5A8-4E10-AEA0-87FF168B1F87}" type="presOf" srcId="{F7491E4C-EAB1-4050-8EC4-840B5436BE1F}" destId="{820B3C62-B814-48E7-89BE-BB25D162F2FA}" srcOrd="1" destOrd="0" presId="urn:microsoft.com/office/officeart/2005/8/layout/hProcess4"/>
    <dgm:cxn modelId="{E28C635B-72FF-4894-A896-99DAD80E9310}" type="presOf" srcId="{9316ED20-19E9-48A0-8496-0790A8CC6DD2}" destId="{1FC71F26-F5FA-4BBA-87DC-17F310739647}" srcOrd="0" destOrd="0" presId="urn:microsoft.com/office/officeart/2005/8/layout/hProcess4"/>
    <dgm:cxn modelId="{20347459-44D2-42C6-A1EC-6AF91EDDBA0A}" srcId="{0E796C16-FAF7-4B57-9C2B-4FA6D41EC295}" destId="{F7491E4C-EAB1-4050-8EC4-840B5436BE1F}" srcOrd="0" destOrd="0" parTransId="{41548EC4-A11F-4EA3-8D84-FCDE306AC093}" sibTransId="{A0193FED-6E56-425E-8BA1-B5748DBAF509}"/>
    <dgm:cxn modelId="{9FFFBC17-EC98-47E1-A9B5-A1FFA9305601}" type="presOf" srcId="{C9B9B356-520E-46E8-8810-29DBC0E75CEF}" destId="{178F7173-0112-441B-A415-6E8A3D4B890E}" srcOrd="0" destOrd="2" presId="urn:microsoft.com/office/officeart/2005/8/layout/hProcess4"/>
    <dgm:cxn modelId="{45A15365-BC65-4DDC-AE04-9972B39DECE1}" type="presOf" srcId="{4B71B7B8-BD29-4FA1-BEE0-0D68F7C54E75}" destId="{7CD358C8-6EE4-4B98-9B1F-8B6AE3634020}" srcOrd="0" destOrd="2" presId="urn:microsoft.com/office/officeart/2005/8/layout/hProcess4"/>
    <dgm:cxn modelId="{FACCD54A-9FB9-4157-966E-487AAD8F4E5F}" type="presOf" srcId="{3C7BD30B-B78C-4D1A-969B-CDC16A9F5F2F}" destId="{D226269B-9757-4A51-A7CD-A7B09F2F4467}" srcOrd="1" destOrd="0" presId="urn:microsoft.com/office/officeart/2005/8/layout/hProcess4"/>
    <dgm:cxn modelId="{6C665F3D-418D-4B7A-9351-E5E6204A6A44}" type="presOf" srcId="{F479C9C5-A0F2-482A-AA65-7BE18C69586F}" destId="{D226269B-9757-4A51-A7CD-A7B09F2F4467}" srcOrd="1" destOrd="5" presId="urn:microsoft.com/office/officeart/2005/8/layout/hProcess4"/>
    <dgm:cxn modelId="{2110A4D3-20A9-4888-BDD6-4E13CA1AF336}" type="presOf" srcId="{4E0121CE-77BD-406D-95C7-959314015E39}" destId="{7CD358C8-6EE4-4B98-9B1F-8B6AE3634020}" srcOrd="0" destOrd="4" presId="urn:microsoft.com/office/officeart/2005/8/layout/hProcess4"/>
    <dgm:cxn modelId="{03C56AD4-EE97-42E2-9A5A-2CD787C97EE2}" srcId="{9316ED20-19E9-48A0-8496-0790A8CC6DD2}" destId="{C530E173-A972-40C5-95AB-C553DF423305}" srcOrd="1" destOrd="0" parTransId="{ABF01D91-AF09-4B22-A54F-F0A0D1A5EE83}" sibTransId="{926715E1-3EA4-4ECD-9247-065AE35EF5C7}"/>
    <dgm:cxn modelId="{70A04E6A-5095-44C1-9786-F662F0D6BF1A}" type="presOf" srcId="{34897391-A128-4739-A443-3690A6DE4C36}" destId="{178F7173-0112-441B-A415-6E8A3D4B890E}" srcOrd="0" destOrd="1" presId="urn:microsoft.com/office/officeart/2005/8/layout/hProcess4"/>
    <dgm:cxn modelId="{43470F30-BC2B-4595-8F30-72B7D6B9ED4E}" type="presParOf" srcId="{1FC71F26-F5FA-4BBA-87DC-17F310739647}" destId="{B3CC3E55-C063-4B77-96EB-F9B80C3366EE}" srcOrd="0" destOrd="0" presId="urn:microsoft.com/office/officeart/2005/8/layout/hProcess4"/>
    <dgm:cxn modelId="{BDBF0DEC-B3C2-4479-AF1A-47846139F5F8}" type="presParOf" srcId="{1FC71F26-F5FA-4BBA-87DC-17F310739647}" destId="{C564646F-4402-4372-B89B-F94FEF82E9A9}" srcOrd="1" destOrd="0" presId="urn:microsoft.com/office/officeart/2005/8/layout/hProcess4"/>
    <dgm:cxn modelId="{9E9C2D1E-DA76-40BF-932A-4C080B93CDAF}" type="presParOf" srcId="{1FC71F26-F5FA-4BBA-87DC-17F310739647}" destId="{4EC284EA-7751-4C25-8FB0-54D11F2FFA22}" srcOrd="2" destOrd="0" presId="urn:microsoft.com/office/officeart/2005/8/layout/hProcess4"/>
    <dgm:cxn modelId="{79C46CBE-3598-4DDA-B30F-325CAEFA178E}" type="presParOf" srcId="{4EC284EA-7751-4C25-8FB0-54D11F2FFA22}" destId="{1F9B525C-13E4-42E6-A977-FBD6863EC95A}" srcOrd="0" destOrd="0" presId="urn:microsoft.com/office/officeart/2005/8/layout/hProcess4"/>
    <dgm:cxn modelId="{3E255432-212B-4156-8521-DC05AE4BD080}" type="presParOf" srcId="{1F9B525C-13E4-42E6-A977-FBD6863EC95A}" destId="{B2B51F84-76F3-4216-AE3D-58D77969345C}" srcOrd="0" destOrd="0" presId="urn:microsoft.com/office/officeart/2005/8/layout/hProcess4"/>
    <dgm:cxn modelId="{F8F934FA-4349-46AA-B4A0-B9CEC5C3EEB8}" type="presParOf" srcId="{1F9B525C-13E4-42E6-A977-FBD6863EC95A}" destId="{7CD358C8-6EE4-4B98-9B1F-8B6AE3634020}" srcOrd="1" destOrd="0" presId="urn:microsoft.com/office/officeart/2005/8/layout/hProcess4"/>
    <dgm:cxn modelId="{015AA69D-E74D-4DCB-9419-356CEB803B5C}" type="presParOf" srcId="{1F9B525C-13E4-42E6-A977-FBD6863EC95A}" destId="{820B3C62-B814-48E7-89BE-BB25D162F2FA}" srcOrd="2" destOrd="0" presId="urn:microsoft.com/office/officeart/2005/8/layout/hProcess4"/>
    <dgm:cxn modelId="{681D9D08-8969-4F4C-B9BB-178206D3CF2D}" type="presParOf" srcId="{1F9B525C-13E4-42E6-A977-FBD6863EC95A}" destId="{FD79A8A3-1FF5-466B-A231-E59C9C172349}" srcOrd="3" destOrd="0" presId="urn:microsoft.com/office/officeart/2005/8/layout/hProcess4"/>
    <dgm:cxn modelId="{C906BA86-809B-4219-83BB-5C64F4EA0035}" type="presParOf" srcId="{1F9B525C-13E4-42E6-A977-FBD6863EC95A}" destId="{3D927603-E3E4-406A-8891-9D187C87A24A}" srcOrd="4" destOrd="0" presId="urn:microsoft.com/office/officeart/2005/8/layout/hProcess4"/>
    <dgm:cxn modelId="{30882FFE-54CA-4F86-B551-E69EEF5A6BAF}" type="presParOf" srcId="{4EC284EA-7751-4C25-8FB0-54D11F2FFA22}" destId="{CDA5B69A-42EC-4F24-B917-DBB5B803EF8B}" srcOrd="1" destOrd="0" presId="urn:microsoft.com/office/officeart/2005/8/layout/hProcess4"/>
    <dgm:cxn modelId="{AF5A6E70-EA93-4D02-A9D5-B809982DA8F8}" type="presParOf" srcId="{4EC284EA-7751-4C25-8FB0-54D11F2FFA22}" destId="{8C580DD3-AFC3-4587-9480-A5A0103B23B7}" srcOrd="2" destOrd="0" presId="urn:microsoft.com/office/officeart/2005/8/layout/hProcess4"/>
    <dgm:cxn modelId="{03EF336B-544E-4A46-ADA3-CA4069392681}" type="presParOf" srcId="{8C580DD3-AFC3-4587-9480-A5A0103B23B7}" destId="{7090F154-B6FB-487A-BA92-EC39C81947F0}" srcOrd="0" destOrd="0" presId="urn:microsoft.com/office/officeart/2005/8/layout/hProcess4"/>
    <dgm:cxn modelId="{E7EAAD48-A819-4064-ADF9-DAE4AAFA1157}" type="presParOf" srcId="{8C580DD3-AFC3-4587-9480-A5A0103B23B7}" destId="{178F7173-0112-441B-A415-6E8A3D4B890E}" srcOrd="1" destOrd="0" presId="urn:microsoft.com/office/officeart/2005/8/layout/hProcess4"/>
    <dgm:cxn modelId="{5073C39B-C0C9-4F09-AB94-7461818246C5}" type="presParOf" srcId="{8C580DD3-AFC3-4587-9480-A5A0103B23B7}" destId="{D226269B-9757-4A51-A7CD-A7B09F2F4467}" srcOrd="2" destOrd="0" presId="urn:microsoft.com/office/officeart/2005/8/layout/hProcess4"/>
    <dgm:cxn modelId="{3F9D361C-97DC-45E2-9D9C-BC39B77CB763}" type="presParOf" srcId="{8C580DD3-AFC3-4587-9480-A5A0103B23B7}" destId="{7AF008B2-4D82-47FE-9C29-D195D32AE345}" srcOrd="3" destOrd="0" presId="urn:microsoft.com/office/officeart/2005/8/layout/hProcess4"/>
    <dgm:cxn modelId="{4F0B22A7-8730-4772-8898-036366AAC7F4}" type="presParOf" srcId="{8C580DD3-AFC3-4587-9480-A5A0103B23B7}" destId="{BAC026F6-DE28-44AF-8C03-4C6EA537504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CA33A4-E7A2-488D-AE9E-217BA2FA784E}" type="doc">
      <dgm:prSet loTypeId="urn:microsoft.com/office/officeart/2005/8/layout/process1" loCatId="process" qsTypeId="urn:microsoft.com/office/officeart/2005/8/quickstyle/simple5" qsCatId="simple" csTypeId="urn:microsoft.com/office/officeart/2005/8/colors/colorful3" csCatId="colorful" phldr="1"/>
      <dgm:spPr/>
    </dgm:pt>
    <dgm:pt modelId="{A84A0B12-9334-48AD-92FA-CABE72D97DA8}">
      <dgm:prSet phldrT="[Texto]" custT="1"/>
      <dgm:spPr/>
      <dgm:t>
        <a:bodyPr/>
        <a:lstStyle/>
        <a:p>
          <a:r>
            <a:rPr lang="es-MX" sz="1400" b="1" i="1" dirty="0" smtClean="0">
              <a:solidFill>
                <a:schemeClr val="tx1"/>
              </a:solidFill>
            </a:rPr>
            <a:t>Presentación Inicial en oficinas centrales</a:t>
          </a:r>
        </a:p>
      </dgm:t>
    </dgm:pt>
    <dgm:pt modelId="{BD336791-1BCD-4164-8A5C-C14367B103F6}" type="parTrans" cxnId="{29AF4246-653A-4B3F-A694-0CF9B5762598}">
      <dgm:prSet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B9A4A0EB-936D-42E8-8676-22E46EB4B79D}" type="sibTrans" cxnId="{29AF4246-653A-4B3F-A694-0CF9B5762598}">
      <dgm:prSet custT="1"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A2F689D6-8D93-4BCF-9A11-308B472361BD}">
      <dgm:prSet phldrT="[Texto]" custT="1"/>
      <dgm:spPr/>
      <dgm:t>
        <a:bodyPr/>
        <a:lstStyle/>
        <a:p>
          <a:r>
            <a:rPr lang="es-MX" sz="1400" b="1" i="1" dirty="0" smtClean="0">
              <a:solidFill>
                <a:schemeClr val="tx1"/>
              </a:solidFill>
            </a:rPr>
            <a:t>Presentación en delegaciones</a:t>
          </a:r>
          <a:endParaRPr lang="es-MX" sz="1400" b="1" i="1" dirty="0">
            <a:solidFill>
              <a:schemeClr val="tx1"/>
            </a:solidFill>
          </a:endParaRPr>
        </a:p>
      </dgm:t>
    </dgm:pt>
    <dgm:pt modelId="{039F8D77-9EEA-4C36-A960-0F6E765A05B2}" type="parTrans" cxnId="{9209818A-A7D9-41BE-BB4D-F4908EDB7C42}">
      <dgm:prSet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1113E823-94A4-4FE7-AD29-B9043BE690BE}" type="sibTrans" cxnId="{9209818A-A7D9-41BE-BB4D-F4908EDB7C42}">
      <dgm:prSet custT="1"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274C913C-6AA6-4A0B-95FC-AD6C769AEC8D}">
      <dgm:prSet phldrT="[Texto]" custT="1"/>
      <dgm:spPr/>
      <dgm:t>
        <a:bodyPr/>
        <a:lstStyle/>
        <a:p>
          <a:r>
            <a:rPr lang="es-MX" sz="1300" b="1" i="1" dirty="0" smtClean="0">
              <a:solidFill>
                <a:schemeClr val="tx1"/>
              </a:solidFill>
            </a:rPr>
            <a:t>Etapa de Reforzamiento</a:t>
          </a:r>
          <a:endParaRPr lang="es-MX" sz="1300" b="1" i="1" dirty="0">
            <a:solidFill>
              <a:schemeClr val="tx1"/>
            </a:solidFill>
          </a:endParaRPr>
        </a:p>
      </dgm:t>
    </dgm:pt>
    <dgm:pt modelId="{372FE388-1CAC-4217-BBA6-66662E4DF1B0}" type="parTrans" cxnId="{24091192-8183-46FD-B253-DE6180FAEC03}">
      <dgm:prSet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3BC16B87-D2C6-4F8D-935F-649857734F4C}" type="sibTrans" cxnId="{24091192-8183-46FD-B253-DE6180FAEC03}">
      <dgm:prSet custT="1"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A5452D0D-E175-4809-82FC-629FAF2ECEE0}">
      <dgm:prSet phldrT="[Texto]" custT="1"/>
      <dgm:spPr/>
      <dgm:t>
        <a:bodyPr/>
        <a:lstStyle/>
        <a:p>
          <a:r>
            <a:rPr lang="es-MX" sz="1400" b="1" i="1" dirty="0" smtClean="0">
              <a:solidFill>
                <a:schemeClr val="tx1"/>
              </a:solidFill>
            </a:rPr>
            <a:t>Registro de operaciones en STN</a:t>
          </a:r>
          <a:endParaRPr lang="es-MX" sz="1400" b="1" i="1" dirty="0">
            <a:solidFill>
              <a:schemeClr val="tx1"/>
            </a:solidFill>
          </a:endParaRPr>
        </a:p>
      </dgm:t>
    </dgm:pt>
    <dgm:pt modelId="{B7FE54C6-A6B6-4CF9-816D-6D68C73758D1}" type="parTrans" cxnId="{000F0B25-BE2D-4DF3-8421-48CE4425C052}">
      <dgm:prSet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6C57824A-EC49-42D4-B963-158E754A715B}" type="sibTrans" cxnId="{000F0B25-BE2D-4DF3-8421-48CE4425C052}">
      <dgm:prSet/>
      <dgm:spPr/>
      <dgm:t>
        <a:bodyPr/>
        <a:lstStyle/>
        <a:p>
          <a:endParaRPr lang="es-MX" sz="1400">
            <a:solidFill>
              <a:schemeClr val="tx1"/>
            </a:solidFill>
          </a:endParaRPr>
        </a:p>
      </dgm:t>
    </dgm:pt>
    <dgm:pt modelId="{2FC5B210-4D48-41EE-A0C1-D55E6C623DD7}" type="pres">
      <dgm:prSet presAssocID="{CFCA33A4-E7A2-488D-AE9E-217BA2FA784E}" presName="Name0" presStyleCnt="0">
        <dgm:presLayoutVars>
          <dgm:dir/>
          <dgm:resizeHandles val="exact"/>
        </dgm:presLayoutVars>
      </dgm:prSet>
      <dgm:spPr/>
    </dgm:pt>
    <dgm:pt modelId="{FF2CB8FD-24CC-4576-A0D2-5D3A41FBE8EE}" type="pres">
      <dgm:prSet presAssocID="{A84A0B12-9334-48AD-92FA-CABE72D97DA8}" presName="node" presStyleLbl="node1" presStyleIdx="0" presStyleCnt="4" custScaleY="657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D8E61E-8BDE-48A8-ADA7-857BEE4BC9B9}" type="pres">
      <dgm:prSet presAssocID="{B9A4A0EB-936D-42E8-8676-22E46EB4B79D}" presName="sibTrans" presStyleLbl="sibTrans2D1" presStyleIdx="0" presStyleCnt="3"/>
      <dgm:spPr/>
      <dgm:t>
        <a:bodyPr/>
        <a:lstStyle/>
        <a:p>
          <a:endParaRPr lang="es-MX"/>
        </a:p>
      </dgm:t>
    </dgm:pt>
    <dgm:pt modelId="{AD392310-14CF-4612-AC3D-C78E1A5D8A3D}" type="pres">
      <dgm:prSet presAssocID="{B9A4A0EB-936D-42E8-8676-22E46EB4B79D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C5E4D905-C13E-4EE8-8BCC-9679C61BD90F}" type="pres">
      <dgm:prSet presAssocID="{A2F689D6-8D93-4BCF-9A11-308B472361BD}" presName="node" presStyleLbl="node1" presStyleIdx="1" presStyleCnt="4" custScaleY="657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3FF2504-FD5F-475B-B81C-3CA2C7FC7095}" type="pres">
      <dgm:prSet presAssocID="{1113E823-94A4-4FE7-AD29-B9043BE690BE}" presName="sibTrans" presStyleLbl="sibTrans2D1" presStyleIdx="1" presStyleCnt="3"/>
      <dgm:spPr/>
      <dgm:t>
        <a:bodyPr/>
        <a:lstStyle/>
        <a:p>
          <a:endParaRPr lang="es-MX"/>
        </a:p>
      </dgm:t>
    </dgm:pt>
    <dgm:pt modelId="{5925E633-B227-4253-A0F4-1ED6FDB300F8}" type="pres">
      <dgm:prSet presAssocID="{1113E823-94A4-4FE7-AD29-B9043BE690BE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DD5886DC-D381-40A7-BDAC-987C41EA5CE0}" type="pres">
      <dgm:prSet presAssocID="{274C913C-6AA6-4A0B-95FC-AD6C769AEC8D}" presName="node" presStyleLbl="node1" presStyleIdx="2" presStyleCnt="4" custScaleY="657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B35819C-8DA2-4457-82CD-08E20B5D659C}" type="pres">
      <dgm:prSet presAssocID="{3BC16B87-D2C6-4F8D-935F-649857734F4C}" presName="sibTrans" presStyleLbl="sibTrans2D1" presStyleIdx="2" presStyleCnt="3"/>
      <dgm:spPr/>
      <dgm:t>
        <a:bodyPr/>
        <a:lstStyle/>
        <a:p>
          <a:endParaRPr lang="es-MX"/>
        </a:p>
      </dgm:t>
    </dgm:pt>
    <dgm:pt modelId="{D0BE0ACC-4F35-4F73-9ECB-E510219AD88B}" type="pres">
      <dgm:prSet presAssocID="{3BC16B87-D2C6-4F8D-935F-649857734F4C}" presName="connectorText" presStyleLbl="sibTrans2D1" presStyleIdx="2" presStyleCnt="3"/>
      <dgm:spPr/>
      <dgm:t>
        <a:bodyPr/>
        <a:lstStyle/>
        <a:p>
          <a:endParaRPr lang="es-MX"/>
        </a:p>
      </dgm:t>
    </dgm:pt>
    <dgm:pt modelId="{25AC1459-299F-4453-97F8-FD7F659599D6}" type="pres">
      <dgm:prSet presAssocID="{A5452D0D-E175-4809-82FC-629FAF2ECEE0}" presName="node" presStyleLbl="node1" presStyleIdx="3" presStyleCnt="4" custScaleY="657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3A0169D-8DDC-4862-801B-DF60BE76DC0C}" type="presOf" srcId="{A2F689D6-8D93-4BCF-9A11-308B472361BD}" destId="{C5E4D905-C13E-4EE8-8BCC-9679C61BD90F}" srcOrd="0" destOrd="0" presId="urn:microsoft.com/office/officeart/2005/8/layout/process1"/>
    <dgm:cxn modelId="{05393D16-CD59-4E79-B53F-CD0924A343BE}" type="presOf" srcId="{274C913C-6AA6-4A0B-95FC-AD6C769AEC8D}" destId="{DD5886DC-D381-40A7-BDAC-987C41EA5CE0}" srcOrd="0" destOrd="0" presId="urn:microsoft.com/office/officeart/2005/8/layout/process1"/>
    <dgm:cxn modelId="{29AF4246-653A-4B3F-A694-0CF9B5762598}" srcId="{CFCA33A4-E7A2-488D-AE9E-217BA2FA784E}" destId="{A84A0B12-9334-48AD-92FA-CABE72D97DA8}" srcOrd="0" destOrd="0" parTransId="{BD336791-1BCD-4164-8A5C-C14367B103F6}" sibTransId="{B9A4A0EB-936D-42E8-8676-22E46EB4B79D}"/>
    <dgm:cxn modelId="{CA17D852-5A39-4846-921B-BA9CA1F12E9C}" type="presOf" srcId="{B9A4A0EB-936D-42E8-8676-22E46EB4B79D}" destId="{AD392310-14CF-4612-AC3D-C78E1A5D8A3D}" srcOrd="1" destOrd="0" presId="urn:microsoft.com/office/officeart/2005/8/layout/process1"/>
    <dgm:cxn modelId="{1E2519A6-5B3C-455A-909B-EE2C103CAC57}" type="presOf" srcId="{3BC16B87-D2C6-4F8D-935F-649857734F4C}" destId="{D0BE0ACC-4F35-4F73-9ECB-E510219AD88B}" srcOrd="1" destOrd="0" presId="urn:microsoft.com/office/officeart/2005/8/layout/process1"/>
    <dgm:cxn modelId="{2B117B4B-FDFA-460F-B2EE-F62AC9893149}" type="presOf" srcId="{A84A0B12-9334-48AD-92FA-CABE72D97DA8}" destId="{FF2CB8FD-24CC-4576-A0D2-5D3A41FBE8EE}" srcOrd="0" destOrd="0" presId="urn:microsoft.com/office/officeart/2005/8/layout/process1"/>
    <dgm:cxn modelId="{014531F5-3B4E-4B70-8898-1CA03D1B99E1}" type="presOf" srcId="{A5452D0D-E175-4809-82FC-629FAF2ECEE0}" destId="{25AC1459-299F-4453-97F8-FD7F659599D6}" srcOrd="0" destOrd="0" presId="urn:microsoft.com/office/officeart/2005/8/layout/process1"/>
    <dgm:cxn modelId="{0207FBAF-A266-4DA9-9E75-1DBC64DD3931}" type="presOf" srcId="{1113E823-94A4-4FE7-AD29-B9043BE690BE}" destId="{5925E633-B227-4253-A0F4-1ED6FDB300F8}" srcOrd="1" destOrd="0" presId="urn:microsoft.com/office/officeart/2005/8/layout/process1"/>
    <dgm:cxn modelId="{000F0B25-BE2D-4DF3-8421-48CE4425C052}" srcId="{CFCA33A4-E7A2-488D-AE9E-217BA2FA784E}" destId="{A5452D0D-E175-4809-82FC-629FAF2ECEE0}" srcOrd="3" destOrd="0" parTransId="{B7FE54C6-A6B6-4CF9-816D-6D68C73758D1}" sibTransId="{6C57824A-EC49-42D4-B963-158E754A715B}"/>
    <dgm:cxn modelId="{BBBD9A86-1BAC-4F36-AE5E-85ED0CEF4EE2}" type="presOf" srcId="{3BC16B87-D2C6-4F8D-935F-649857734F4C}" destId="{EB35819C-8DA2-4457-82CD-08E20B5D659C}" srcOrd="0" destOrd="0" presId="urn:microsoft.com/office/officeart/2005/8/layout/process1"/>
    <dgm:cxn modelId="{24091192-8183-46FD-B253-DE6180FAEC03}" srcId="{CFCA33A4-E7A2-488D-AE9E-217BA2FA784E}" destId="{274C913C-6AA6-4A0B-95FC-AD6C769AEC8D}" srcOrd="2" destOrd="0" parTransId="{372FE388-1CAC-4217-BBA6-66662E4DF1B0}" sibTransId="{3BC16B87-D2C6-4F8D-935F-649857734F4C}"/>
    <dgm:cxn modelId="{698F1B60-2180-4E2E-9EFE-DC704CE2AA6E}" type="presOf" srcId="{CFCA33A4-E7A2-488D-AE9E-217BA2FA784E}" destId="{2FC5B210-4D48-41EE-A0C1-D55E6C623DD7}" srcOrd="0" destOrd="0" presId="urn:microsoft.com/office/officeart/2005/8/layout/process1"/>
    <dgm:cxn modelId="{9209818A-A7D9-41BE-BB4D-F4908EDB7C42}" srcId="{CFCA33A4-E7A2-488D-AE9E-217BA2FA784E}" destId="{A2F689D6-8D93-4BCF-9A11-308B472361BD}" srcOrd="1" destOrd="0" parTransId="{039F8D77-9EEA-4C36-A960-0F6E765A05B2}" sibTransId="{1113E823-94A4-4FE7-AD29-B9043BE690BE}"/>
    <dgm:cxn modelId="{A48D1A9A-4CF9-4844-AC4C-E6721B0B83FA}" type="presOf" srcId="{1113E823-94A4-4FE7-AD29-B9043BE690BE}" destId="{73FF2504-FD5F-475B-B81C-3CA2C7FC7095}" srcOrd="0" destOrd="0" presId="urn:microsoft.com/office/officeart/2005/8/layout/process1"/>
    <dgm:cxn modelId="{1DFC5FE6-77DC-4628-B767-32E1C8F3BBA5}" type="presOf" srcId="{B9A4A0EB-936D-42E8-8676-22E46EB4B79D}" destId="{C5D8E61E-8BDE-48A8-ADA7-857BEE4BC9B9}" srcOrd="0" destOrd="0" presId="urn:microsoft.com/office/officeart/2005/8/layout/process1"/>
    <dgm:cxn modelId="{32F77D52-8541-4425-8089-FF1BAFCE21C3}" type="presParOf" srcId="{2FC5B210-4D48-41EE-A0C1-D55E6C623DD7}" destId="{FF2CB8FD-24CC-4576-A0D2-5D3A41FBE8EE}" srcOrd="0" destOrd="0" presId="urn:microsoft.com/office/officeart/2005/8/layout/process1"/>
    <dgm:cxn modelId="{50D6A9B4-E612-4192-AD12-33B48A09BE07}" type="presParOf" srcId="{2FC5B210-4D48-41EE-A0C1-D55E6C623DD7}" destId="{C5D8E61E-8BDE-48A8-ADA7-857BEE4BC9B9}" srcOrd="1" destOrd="0" presId="urn:microsoft.com/office/officeart/2005/8/layout/process1"/>
    <dgm:cxn modelId="{2E9C02EF-AB16-416C-99E3-43932B3151B4}" type="presParOf" srcId="{C5D8E61E-8BDE-48A8-ADA7-857BEE4BC9B9}" destId="{AD392310-14CF-4612-AC3D-C78E1A5D8A3D}" srcOrd="0" destOrd="0" presId="urn:microsoft.com/office/officeart/2005/8/layout/process1"/>
    <dgm:cxn modelId="{5CD10932-7CC0-486E-8923-3F9C38F1C1E3}" type="presParOf" srcId="{2FC5B210-4D48-41EE-A0C1-D55E6C623DD7}" destId="{C5E4D905-C13E-4EE8-8BCC-9679C61BD90F}" srcOrd="2" destOrd="0" presId="urn:microsoft.com/office/officeart/2005/8/layout/process1"/>
    <dgm:cxn modelId="{D1B5F5A5-ED4B-476A-B241-7815CA1C1D3D}" type="presParOf" srcId="{2FC5B210-4D48-41EE-A0C1-D55E6C623DD7}" destId="{73FF2504-FD5F-475B-B81C-3CA2C7FC7095}" srcOrd="3" destOrd="0" presId="urn:microsoft.com/office/officeart/2005/8/layout/process1"/>
    <dgm:cxn modelId="{46296928-0643-4CE7-9AFF-EAAC1D414A2E}" type="presParOf" srcId="{73FF2504-FD5F-475B-B81C-3CA2C7FC7095}" destId="{5925E633-B227-4253-A0F4-1ED6FDB300F8}" srcOrd="0" destOrd="0" presId="urn:microsoft.com/office/officeart/2005/8/layout/process1"/>
    <dgm:cxn modelId="{BDD7BDEE-18E6-4283-B72C-E10129833F55}" type="presParOf" srcId="{2FC5B210-4D48-41EE-A0C1-D55E6C623DD7}" destId="{DD5886DC-D381-40A7-BDAC-987C41EA5CE0}" srcOrd="4" destOrd="0" presId="urn:microsoft.com/office/officeart/2005/8/layout/process1"/>
    <dgm:cxn modelId="{20ABCC9A-30AC-4658-9B2D-A6E2139ABCD3}" type="presParOf" srcId="{2FC5B210-4D48-41EE-A0C1-D55E6C623DD7}" destId="{EB35819C-8DA2-4457-82CD-08E20B5D659C}" srcOrd="5" destOrd="0" presId="urn:microsoft.com/office/officeart/2005/8/layout/process1"/>
    <dgm:cxn modelId="{3962C3E0-623C-4D61-B58A-5882CD85A435}" type="presParOf" srcId="{EB35819C-8DA2-4457-82CD-08E20B5D659C}" destId="{D0BE0ACC-4F35-4F73-9ECB-E510219AD88B}" srcOrd="0" destOrd="0" presId="urn:microsoft.com/office/officeart/2005/8/layout/process1"/>
    <dgm:cxn modelId="{CD574F40-3989-4232-96DF-6C26E05C3596}" type="presParOf" srcId="{2FC5B210-4D48-41EE-A0C1-D55E6C623DD7}" destId="{25AC1459-299F-4453-97F8-FD7F659599D6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358C8-6EE4-4B98-9B1F-8B6AE3634020}">
      <dsp:nvSpPr>
        <dsp:cNvPr id="0" name=""/>
        <dsp:cNvSpPr/>
      </dsp:nvSpPr>
      <dsp:spPr>
        <a:xfrm>
          <a:off x="0" y="977330"/>
          <a:ext cx="4542772" cy="3958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74638" lvl="1" indent="-182563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Sistema que funciona para </a:t>
          </a:r>
          <a:r>
            <a:rPr lang="es-MX" sz="1800" b="1" i="1" kern="1200" dirty="0" smtClean="0"/>
            <a:t>registro</a:t>
          </a:r>
          <a:r>
            <a:rPr lang="es-MX" sz="1800" kern="1200" dirty="0" smtClean="0"/>
            <a:t> de avance de titulaciones.</a:t>
          </a:r>
          <a:endParaRPr lang="es-MX" sz="1800" kern="1200" dirty="0"/>
        </a:p>
        <a:p>
          <a:pPr marL="274638" marR="0" lvl="1" indent="-182563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s-MX" sz="1800" kern="1200" dirty="0" smtClean="0"/>
            <a:t>Consulta de información existe pero en varias secciones (no se encuentra estructurada considerando las necesidades)</a:t>
          </a:r>
        </a:p>
        <a:p>
          <a:pPr marL="274638" lvl="1" indent="-182563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No existe monitoreo a detalle de quien gestiona las operaciones en la notaria en el sistema.</a:t>
          </a:r>
          <a:endParaRPr lang="es-MX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4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400" kern="1200" dirty="0"/>
        </a:p>
      </dsp:txBody>
      <dsp:txXfrm>
        <a:off x="91095" y="1068425"/>
        <a:ext cx="4360582" cy="2928027"/>
      </dsp:txXfrm>
    </dsp:sp>
    <dsp:sp modelId="{CDA5B69A-42EC-4F24-B917-DBB5B803EF8B}">
      <dsp:nvSpPr>
        <dsp:cNvPr id="0" name=""/>
        <dsp:cNvSpPr/>
      </dsp:nvSpPr>
      <dsp:spPr>
        <a:xfrm rot="363921">
          <a:off x="1834927" y="850399"/>
          <a:ext cx="5650171" cy="5650171"/>
        </a:xfrm>
        <a:prstGeom prst="leftCircularArrow">
          <a:avLst>
            <a:gd name="adj1" fmla="val 1536"/>
            <a:gd name="adj2" fmla="val 182152"/>
            <a:gd name="adj3" fmla="val 1595621"/>
            <a:gd name="adj4" fmla="val 8662447"/>
            <a:gd name="adj5" fmla="val 179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79A8A3-1FF5-466B-A231-E59C9C172349}">
      <dsp:nvSpPr>
        <dsp:cNvPr id="0" name=""/>
        <dsp:cNvSpPr/>
      </dsp:nvSpPr>
      <dsp:spPr>
        <a:xfrm>
          <a:off x="323270" y="4491621"/>
          <a:ext cx="3043778" cy="7746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i="1" kern="1200" dirty="0" smtClean="0">
              <a:solidFill>
                <a:schemeClr val="tx1"/>
              </a:solidFill>
            </a:rPr>
            <a:t>STI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i="1" kern="1200" dirty="0" smtClean="0">
              <a:solidFill>
                <a:schemeClr val="tx1"/>
              </a:solidFill>
            </a:rPr>
            <a:t>Sistema de Titulación</a:t>
          </a:r>
          <a:endParaRPr lang="es-MX" sz="1800" b="1" i="1" kern="1200" dirty="0">
            <a:solidFill>
              <a:schemeClr val="tx1"/>
            </a:solidFill>
          </a:endParaRPr>
        </a:p>
      </dsp:txBody>
      <dsp:txXfrm>
        <a:off x="345959" y="4514310"/>
        <a:ext cx="2998400" cy="729288"/>
      </dsp:txXfrm>
    </dsp:sp>
    <dsp:sp modelId="{178F7173-0112-441B-A415-6E8A3D4B890E}">
      <dsp:nvSpPr>
        <dsp:cNvPr id="0" name=""/>
        <dsp:cNvSpPr/>
      </dsp:nvSpPr>
      <dsp:spPr>
        <a:xfrm>
          <a:off x="4959365" y="1019571"/>
          <a:ext cx="4542772" cy="38739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0" rIns="123825" bIns="123825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i="1" kern="1200" dirty="0" smtClean="0"/>
            <a:t>Administrador</a:t>
          </a:r>
          <a:r>
            <a:rPr lang="es-MX" sz="1800" kern="1200" dirty="0" smtClean="0"/>
            <a:t> de operaciones que forman parte del proceso de titulación.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Información </a:t>
          </a:r>
          <a:r>
            <a:rPr lang="es-MX" sz="1800" b="1" i="1" kern="1200" dirty="0" smtClean="0"/>
            <a:t>más estructurada </a:t>
          </a:r>
          <a:r>
            <a:rPr lang="es-MX" sz="1800" kern="1200" dirty="0" smtClean="0"/>
            <a:t>(consultas más completas, en menos pasos).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i="1" kern="1200" dirty="0" smtClean="0"/>
            <a:t>Control de los accesos al sistema</a:t>
          </a:r>
          <a:r>
            <a:rPr lang="es-MX" sz="1800" kern="1200" dirty="0" smtClean="0"/>
            <a:t>, conocimiento de quien gestiona cada operación.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i="1" kern="1200" dirty="0" smtClean="0"/>
            <a:t>Mayor capacidad </a:t>
          </a:r>
          <a:r>
            <a:rPr lang="es-MX" sz="1800" kern="1200" dirty="0" smtClean="0"/>
            <a:t>para resguardo de información.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Funcionalidad mas sencilla, amigable y fácil de trabajar.</a:t>
          </a:r>
          <a:endParaRPr lang="es-MX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400" kern="1200" dirty="0"/>
        </a:p>
      </dsp:txBody>
      <dsp:txXfrm>
        <a:off x="5048516" y="1938860"/>
        <a:ext cx="4364470" cy="2865536"/>
      </dsp:txXfrm>
    </dsp:sp>
    <dsp:sp modelId="{7AF008B2-4D82-47FE-9C29-D195D32AE345}">
      <dsp:nvSpPr>
        <dsp:cNvPr id="0" name=""/>
        <dsp:cNvSpPr/>
      </dsp:nvSpPr>
      <dsp:spPr>
        <a:xfrm>
          <a:off x="6458359" y="624606"/>
          <a:ext cx="3043778" cy="7746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i="1" kern="1200" dirty="0" smtClean="0">
              <a:solidFill>
                <a:schemeClr val="tx1"/>
              </a:solidFill>
            </a:rPr>
            <a:t>STN Sistema de Titulación de Notarios</a:t>
          </a:r>
          <a:endParaRPr lang="es-MX" sz="1800" b="1" i="1" kern="1200" dirty="0">
            <a:solidFill>
              <a:schemeClr val="tx1"/>
            </a:solidFill>
          </a:endParaRPr>
        </a:p>
      </dsp:txBody>
      <dsp:txXfrm>
        <a:off x="6481048" y="647295"/>
        <a:ext cx="2998400" cy="729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CB8FD-24CC-4576-A0D2-5D3A41FBE8EE}">
      <dsp:nvSpPr>
        <dsp:cNvPr id="0" name=""/>
        <dsp:cNvSpPr/>
      </dsp:nvSpPr>
      <dsp:spPr>
        <a:xfrm>
          <a:off x="4199" y="224434"/>
          <a:ext cx="1835977" cy="7246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i="1" kern="1200" dirty="0" smtClean="0">
              <a:solidFill>
                <a:schemeClr val="tx1"/>
              </a:solidFill>
            </a:rPr>
            <a:t>Presentación Inicial en oficinas centrales</a:t>
          </a:r>
        </a:p>
      </dsp:txBody>
      <dsp:txXfrm>
        <a:off x="25422" y="245657"/>
        <a:ext cx="1793531" cy="682166"/>
      </dsp:txXfrm>
    </dsp:sp>
    <dsp:sp modelId="{C5D8E61E-8BDE-48A8-ADA7-857BEE4BC9B9}">
      <dsp:nvSpPr>
        <dsp:cNvPr id="0" name=""/>
        <dsp:cNvSpPr/>
      </dsp:nvSpPr>
      <dsp:spPr>
        <a:xfrm>
          <a:off x="2023774" y="359079"/>
          <a:ext cx="389227" cy="4553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>
            <a:solidFill>
              <a:schemeClr val="tx1"/>
            </a:solidFill>
          </a:endParaRPr>
        </a:p>
      </dsp:txBody>
      <dsp:txXfrm>
        <a:off x="2023774" y="450143"/>
        <a:ext cx="272459" cy="273194"/>
      </dsp:txXfrm>
    </dsp:sp>
    <dsp:sp modelId="{C5E4D905-C13E-4EE8-8BCC-9679C61BD90F}">
      <dsp:nvSpPr>
        <dsp:cNvPr id="0" name=""/>
        <dsp:cNvSpPr/>
      </dsp:nvSpPr>
      <dsp:spPr>
        <a:xfrm>
          <a:off x="2574567" y="224434"/>
          <a:ext cx="1835977" cy="7246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i="1" kern="1200" dirty="0" smtClean="0">
              <a:solidFill>
                <a:schemeClr val="tx1"/>
              </a:solidFill>
            </a:rPr>
            <a:t>Presentación en delegaciones</a:t>
          </a:r>
          <a:endParaRPr lang="es-MX" sz="1400" b="1" i="1" kern="1200" dirty="0">
            <a:solidFill>
              <a:schemeClr val="tx1"/>
            </a:solidFill>
          </a:endParaRPr>
        </a:p>
      </dsp:txBody>
      <dsp:txXfrm>
        <a:off x="2595790" y="245657"/>
        <a:ext cx="1793531" cy="682166"/>
      </dsp:txXfrm>
    </dsp:sp>
    <dsp:sp modelId="{73FF2504-FD5F-475B-B81C-3CA2C7FC7095}">
      <dsp:nvSpPr>
        <dsp:cNvPr id="0" name=""/>
        <dsp:cNvSpPr/>
      </dsp:nvSpPr>
      <dsp:spPr>
        <a:xfrm>
          <a:off x="4594142" y="359079"/>
          <a:ext cx="389227" cy="4553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>
            <a:solidFill>
              <a:schemeClr val="tx1"/>
            </a:solidFill>
          </a:endParaRPr>
        </a:p>
      </dsp:txBody>
      <dsp:txXfrm>
        <a:off x="4594142" y="450143"/>
        <a:ext cx="272459" cy="273194"/>
      </dsp:txXfrm>
    </dsp:sp>
    <dsp:sp modelId="{DD5886DC-D381-40A7-BDAC-987C41EA5CE0}">
      <dsp:nvSpPr>
        <dsp:cNvPr id="0" name=""/>
        <dsp:cNvSpPr/>
      </dsp:nvSpPr>
      <dsp:spPr>
        <a:xfrm>
          <a:off x="5144935" y="224434"/>
          <a:ext cx="1835977" cy="7246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i="1" kern="1200" dirty="0" smtClean="0">
              <a:solidFill>
                <a:schemeClr val="tx1"/>
              </a:solidFill>
            </a:rPr>
            <a:t>Etapa de Reforzamiento</a:t>
          </a:r>
          <a:endParaRPr lang="es-MX" sz="1300" b="1" i="1" kern="1200" dirty="0">
            <a:solidFill>
              <a:schemeClr val="tx1"/>
            </a:solidFill>
          </a:endParaRPr>
        </a:p>
      </dsp:txBody>
      <dsp:txXfrm>
        <a:off x="5166158" y="245657"/>
        <a:ext cx="1793531" cy="682166"/>
      </dsp:txXfrm>
    </dsp:sp>
    <dsp:sp modelId="{EB35819C-8DA2-4457-82CD-08E20B5D659C}">
      <dsp:nvSpPr>
        <dsp:cNvPr id="0" name=""/>
        <dsp:cNvSpPr/>
      </dsp:nvSpPr>
      <dsp:spPr>
        <a:xfrm>
          <a:off x="7164511" y="359079"/>
          <a:ext cx="389227" cy="4553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>
            <a:solidFill>
              <a:schemeClr val="tx1"/>
            </a:solidFill>
          </a:endParaRPr>
        </a:p>
      </dsp:txBody>
      <dsp:txXfrm>
        <a:off x="7164511" y="450143"/>
        <a:ext cx="272459" cy="273194"/>
      </dsp:txXfrm>
    </dsp:sp>
    <dsp:sp modelId="{25AC1459-299F-4453-97F8-FD7F659599D6}">
      <dsp:nvSpPr>
        <dsp:cNvPr id="0" name=""/>
        <dsp:cNvSpPr/>
      </dsp:nvSpPr>
      <dsp:spPr>
        <a:xfrm>
          <a:off x="7715304" y="224434"/>
          <a:ext cx="1835977" cy="7246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i="1" kern="1200" dirty="0" smtClean="0">
              <a:solidFill>
                <a:schemeClr val="tx1"/>
              </a:solidFill>
            </a:rPr>
            <a:t>Registro de operaciones en STN</a:t>
          </a:r>
          <a:endParaRPr lang="es-MX" sz="1400" b="1" i="1" kern="1200" dirty="0">
            <a:solidFill>
              <a:schemeClr val="tx1"/>
            </a:solidFill>
          </a:endParaRPr>
        </a:p>
      </dsp:txBody>
      <dsp:txXfrm>
        <a:off x="7736527" y="245657"/>
        <a:ext cx="1793531" cy="682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4D3BC-39B8-42FB-9EBB-155407BE77F0}" type="datetimeFigureOut">
              <a:rPr lang="es-MX" smtClean="0"/>
              <a:pPr/>
              <a:t>05/11/2013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9373-E21A-42C1-BE68-D8F6D4B55C6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4819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Se convierte</a:t>
            </a:r>
            <a:r>
              <a:rPr lang="es-MX" baseline="0" dirty="0" smtClean="0"/>
              <a:t> en un administrador porque permite generar alertamientos sobre registros incorrectos, generar reportes que atiendan a las necesidades de quien lo opera, enlazarnos con sistemas externos que forman parte del cierre del proceso (ej. ANEC)</a:t>
            </a:r>
          </a:p>
          <a:p>
            <a:r>
              <a:rPr lang="es-MX" baseline="0" dirty="0" smtClean="0"/>
              <a:t>Sobre la estructura, el sistema permite mantener información que es indispensable conocer en cualquier momento o pantalla en que se encuentre el notario en el sistema. Obtener datos de un crédito es más sencillo y fácil de manejar.</a:t>
            </a:r>
          </a:p>
          <a:p>
            <a:r>
              <a:rPr lang="es-MX" baseline="0" dirty="0" smtClean="0"/>
              <a:t>El notario </a:t>
            </a:r>
            <a:r>
              <a:rPr lang="es-MX" baseline="0" dirty="0" err="1" smtClean="0"/>
              <a:t>tendra</a:t>
            </a:r>
            <a:r>
              <a:rPr lang="es-MX" baseline="0" dirty="0" smtClean="0"/>
              <a:t> la posibilidad de dar de alta o baja el numero de claves que requiera, de esta </a:t>
            </a:r>
            <a:r>
              <a:rPr lang="es-MX" baseline="0" dirty="0" err="1" smtClean="0"/>
              <a:t>maanera</a:t>
            </a:r>
            <a:r>
              <a:rPr lang="es-MX" baseline="0" dirty="0" smtClean="0"/>
              <a:t> podrá conocer, monitorear y controlar a las personas que gestionan cada operación, su avance, etc..</a:t>
            </a:r>
          </a:p>
          <a:p>
            <a:r>
              <a:rPr lang="es-MX" baseline="0" dirty="0" smtClean="0"/>
              <a:t>La capacidad que tiene el STN nos permite crear nuevas cosas dentro del sistema para evitar que cualquier seguimiento sobre la titulación de créditos se realice por fuera.</a:t>
            </a:r>
          </a:p>
          <a:p>
            <a:r>
              <a:rPr lang="es-MX" baseline="0" dirty="0" err="1" smtClean="0"/>
              <a:t>Conocermos</a:t>
            </a:r>
            <a:r>
              <a:rPr lang="es-MX" baseline="0" dirty="0" smtClean="0"/>
              <a:t> sobre la rotación que puede existir en las notarias, el STN es un sistema mucho más amigable, con una </a:t>
            </a:r>
            <a:r>
              <a:rPr lang="es-MX" baseline="0" dirty="0" err="1" smtClean="0"/>
              <a:t>estrcutura</a:t>
            </a:r>
            <a:r>
              <a:rPr lang="es-MX" baseline="0" dirty="0" smtClean="0"/>
              <a:t> que facilita el entendimiento y la </a:t>
            </a:r>
            <a:r>
              <a:rPr lang="es-MX" baseline="0" dirty="0" err="1" smtClean="0"/>
              <a:t>autocapacitación</a:t>
            </a:r>
            <a:r>
              <a:rPr lang="es-MX" baseline="0" dirty="0" smtClean="0"/>
              <a:t> es una opción 100% viable.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9373-E21A-42C1-BE68-D8F6D4B55C6F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Como petición de la responsable de la Wikki nos ha solicitado</a:t>
            </a:r>
            <a:r>
              <a:rPr lang="es-MX" baseline="0" dirty="0" smtClean="0"/>
              <a:t> que se consolide la información de los notarios para tramitar sus accesos a la wikki y lo envíen al correo de Alejandra Jimenez Fernandez.</a:t>
            </a:r>
          </a:p>
          <a:p>
            <a:r>
              <a:rPr lang="es-MX" baseline="0" dirty="0" smtClean="0"/>
              <a:t>Las primeras 9 delegaciones que capacitamos recuerdo que les mencionamos que los notarios debían enviar correo ellos solicitando su acceso, con el fin de que TODOS puedan entrar a los foros de discusión, les pido su apoyo para consolidar la información y mandarla al correo de la persona antes mencionada.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9373-E21A-42C1-BE68-D8F6D4B55C6F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8760" y="4404361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2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48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86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529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1" y="22295"/>
            <a:ext cx="9052560" cy="12954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0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4544" y="4994494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1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3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4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5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6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29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48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02920" y="1813566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13020" y="1813566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32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921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15" indent="0">
              <a:buNone/>
              <a:defRPr sz="2200" b="1"/>
            </a:lvl2pPr>
            <a:lvl3pPr marL="1018228" indent="0">
              <a:buNone/>
              <a:defRPr sz="2000" b="1"/>
            </a:lvl3pPr>
            <a:lvl4pPr marL="1527344" indent="0">
              <a:buNone/>
              <a:defRPr sz="1800" b="1"/>
            </a:lvl4pPr>
            <a:lvl5pPr marL="2036458" indent="0">
              <a:buNone/>
              <a:defRPr sz="1800" b="1"/>
            </a:lvl5pPr>
            <a:lvl6pPr marL="2545574" indent="0">
              <a:buNone/>
              <a:defRPr sz="1800" b="1"/>
            </a:lvl6pPr>
            <a:lvl7pPr marL="3054686" indent="0">
              <a:buNone/>
              <a:defRPr sz="1800" b="1"/>
            </a:lvl7pPr>
            <a:lvl8pPr marL="3563802" indent="0">
              <a:buNone/>
              <a:defRPr sz="1800" b="1"/>
            </a:lvl8pPr>
            <a:lvl9pPr marL="4072914" indent="0">
              <a:buNone/>
              <a:defRPr sz="18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2921" y="2464862"/>
            <a:ext cx="4444207" cy="447812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09532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15" indent="0">
              <a:buNone/>
              <a:defRPr sz="2200" b="1"/>
            </a:lvl2pPr>
            <a:lvl3pPr marL="1018228" indent="0">
              <a:buNone/>
              <a:defRPr sz="2000" b="1"/>
            </a:lvl3pPr>
            <a:lvl4pPr marL="1527344" indent="0">
              <a:buNone/>
              <a:defRPr sz="1800" b="1"/>
            </a:lvl4pPr>
            <a:lvl5pPr marL="2036458" indent="0">
              <a:buNone/>
              <a:defRPr sz="1800" b="1"/>
            </a:lvl5pPr>
            <a:lvl6pPr marL="2545574" indent="0">
              <a:buNone/>
              <a:defRPr sz="1800" b="1"/>
            </a:lvl6pPr>
            <a:lvl7pPr marL="3054686" indent="0">
              <a:buNone/>
              <a:defRPr sz="1800" b="1"/>
            </a:lvl7pPr>
            <a:lvl8pPr marL="3563802" indent="0">
              <a:buNone/>
              <a:defRPr sz="1800" b="1"/>
            </a:lvl8pPr>
            <a:lvl9pPr marL="4072914" indent="0">
              <a:buNone/>
              <a:defRPr sz="18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09532" y="2464862"/>
            <a:ext cx="4445953" cy="447812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299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0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11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5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32555" y="309458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02925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115" indent="0">
              <a:buNone/>
              <a:defRPr sz="1300"/>
            </a:lvl2pPr>
            <a:lvl3pPr marL="1018228" indent="0">
              <a:buNone/>
              <a:defRPr sz="1100"/>
            </a:lvl3pPr>
            <a:lvl4pPr marL="1527344" indent="0">
              <a:buNone/>
              <a:defRPr sz="1000"/>
            </a:lvl4pPr>
            <a:lvl5pPr marL="2036458" indent="0">
              <a:buNone/>
              <a:defRPr sz="1000"/>
            </a:lvl5pPr>
            <a:lvl6pPr marL="2545574" indent="0">
              <a:buNone/>
              <a:defRPr sz="1000"/>
            </a:lvl6pPr>
            <a:lvl7pPr marL="3054686" indent="0">
              <a:buNone/>
              <a:defRPr sz="1000"/>
            </a:lvl7pPr>
            <a:lvl8pPr marL="3563802" indent="0">
              <a:buNone/>
              <a:defRPr sz="1000"/>
            </a:lvl8pPr>
            <a:lvl9pPr marL="4072914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634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1518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971518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115" indent="0">
              <a:buNone/>
              <a:defRPr sz="3100"/>
            </a:lvl2pPr>
            <a:lvl3pPr marL="1018228" indent="0">
              <a:buNone/>
              <a:defRPr sz="2700"/>
            </a:lvl3pPr>
            <a:lvl4pPr marL="1527344" indent="0">
              <a:buNone/>
              <a:defRPr sz="2200"/>
            </a:lvl4pPr>
            <a:lvl5pPr marL="2036458" indent="0">
              <a:buNone/>
              <a:defRPr sz="2200"/>
            </a:lvl5pPr>
            <a:lvl6pPr marL="2545574" indent="0">
              <a:buNone/>
              <a:defRPr sz="2200"/>
            </a:lvl6pPr>
            <a:lvl7pPr marL="3054686" indent="0">
              <a:buNone/>
              <a:defRPr sz="2200"/>
            </a:lvl7pPr>
            <a:lvl8pPr marL="3563802" indent="0">
              <a:buNone/>
              <a:defRPr sz="2200"/>
            </a:lvl8pPr>
            <a:lvl9pPr marL="4072914" indent="0">
              <a:buNone/>
              <a:defRPr sz="22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71518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115" indent="0">
              <a:buNone/>
              <a:defRPr sz="1300"/>
            </a:lvl2pPr>
            <a:lvl3pPr marL="1018228" indent="0">
              <a:buNone/>
              <a:defRPr sz="1100"/>
            </a:lvl3pPr>
            <a:lvl4pPr marL="1527344" indent="0">
              <a:buNone/>
              <a:defRPr sz="1000"/>
            </a:lvl4pPr>
            <a:lvl5pPr marL="2036458" indent="0">
              <a:buNone/>
              <a:defRPr sz="1000"/>
            </a:lvl5pPr>
            <a:lvl6pPr marL="2545574" indent="0">
              <a:buNone/>
              <a:defRPr sz="1000"/>
            </a:lvl6pPr>
            <a:lvl7pPr marL="3054686" indent="0">
              <a:buNone/>
              <a:defRPr sz="1000"/>
            </a:lvl7pPr>
            <a:lvl8pPr marL="3563802" indent="0">
              <a:buNone/>
              <a:defRPr sz="1000"/>
            </a:lvl8pPr>
            <a:lvl9pPr marL="4072914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55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02921" y="311258"/>
            <a:ext cx="9052560" cy="1295400"/>
          </a:xfrm>
          <a:prstGeom prst="rect">
            <a:avLst/>
          </a:prstGeom>
        </p:spPr>
        <p:txBody>
          <a:bodyPr vert="horz" lIns="101823" tIns="50911" rIns="101823" bIns="50911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921" y="1813566"/>
            <a:ext cx="9052560" cy="5129425"/>
          </a:xfrm>
          <a:prstGeom prst="rect">
            <a:avLst/>
          </a:prstGeom>
        </p:spPr>
        <p:txBody>
          <a:bodyPr vert="horz" lIns="101823" tIns="50911" rIns="101823" bIns="50911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02921" y="7203867"/>
            <a:ext cx="2346960" cy="413809"/>
          </a:xfrm>
          <a:prstGeom prst="rect">
            <a:avLst/>
          </a:prstGeom>
        </p:spPr>
        <p:txBody>
          <a:bodyPr vert="horz" lIns="101823" tIns="50911" rIns="101823" bIns="5091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2D90E-2712-1F4B-B6CE-47E578378D1B}" type="datetimeFigureOut">
              <a:rPr lang="es-ES" smtClean="0"/>
              <a:pPr/>
              <a:t>05/11/2013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436620" y="7203867"/>
            <a:ext cx="3185160" cy="413809"/>
          </a:xfrm>
          <a:prstGeom prst="rect">
            <a:avLst/>
          </a:prstGeom>
        </p:spPr>
        <p:txBody>
          <a:bodyPr vert="horz" lIns="101823" tIns="50911" rIns="101823" bIns="5091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208521" y="7203867"/>
            <a:ext cx="2346960" cy="413809"/>
          </a:xfrm>
          <a:prstGeom prst="rect">
            <a:avLst/>
          </a:prstGeom>
        </p:spPr>
        <p:txBody>
          <a:bodyPr vert="horz" lIns="101823" tIns="50911" rIns="101823" bIns="5091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11E7-DE26-3544-ADD9-B909B5A09C33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 descr="Power-Point-2013-intern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55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11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835" indent="-381835" algn="l" defTabSz="5091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310" indent="-318195" algn="l" defTabSz="509115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2787" indent="-254556" algn="l" defTabSz="50911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1900" indent="-254556" algn="l" defTabSz="509115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015" indent="-254556" algn="l" defTabSz="509115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0129" indent="-254556" algn="l" defTabSz="50911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245" indent="-254556" algn="l" defTabSz="50911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8359" indent="-254556" algn="l" defTabSz="50911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471" indent="-254556" algn="l" defTabSz="50911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115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228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344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6458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5574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4686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3802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2914" algn="l" defTabSz="5091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wer-Point-20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61344" y="2550912"/>
            <a:ext cx="3796020" cy="1119856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/>
              <a:t>Sistema </a:t>
            </a:r>
            <a:r>
              <a:rPr lang="es-ES" sz="2800" dirty="0"/>
              <a:t>de Titulación Notarial</a:t>
            </a:r>
            <a:endParaRPr lang="es-ES" sz="25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61346" y="3924616"/>
            <a:ext cx="3347057" cy="571856"/>
          </a:xfrm>
        </p:spPr>
        <p:txBody>
          <a:bodyPr>
            <a:normAutofit/>
          </a:bodyPr>
          <a:lstStyle/>
          <a:p>
            <a:pPr algn="l"/>
            <a:r>
              <a:rPr lang="es-ES" sz="2500" dirty="0" smtClean="0"/>
              <a:t>Septiembre, </a:t>
            </a:r>
            <a:r>
              <a:rPr lang="es-ES" sz="2500" dirty="0"/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53615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65761" y="1513840"/>
            <a:ext cx="9204960" cy="584708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88" tIns="45693" rIns="91388" bIns="45693" rtlCol="0" anchor="ctr"/>
          <a:lstStyle/>
          <a:p>
            <a:pPr algn="just"/>
            <a:r>
              <a:rPr lang="es-MX" sz="2400" b="1" i="1" dirty="0" smtClean="0"/>
              <a:t>Objetivo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Presentar a todos los notarios que tienen un contrato de prestación de servicios con el Infonavit, el nuevo Sistema de Titulación Notarial, el cual servirá como medio para registrar y administrar las operaciones de las que son responsables los notarios.</a:t>
            </a:r>
          </a:p>
          <a:p>
            <a:pPr algn="just"/>
            <a:endParaRPr lang="es-MX" sz="2400" dirty="0" smtClean="0"/>
          </a:p>
          <a:p>
            <a:pPr algn="just"/>
            <a:endParaRPr lang="es-MX" sz="2400" dirty="0" smtClean="0"/>
          </a:p>
          <a:p>
            <a:pPr algn="just"/>
            <a:r>
              <a:rPr lang="es-MX" sz="2400" b="1" i="1" dirty="0" smtClean="0"/>
              <a:t>Agenda</a:t>
            </a:r>
          </a:p>
          <a:p>
            <a:pPr lvl="1" indent="364912" algn="just">
              <a:buBlip>
                <a:blip r:embed="rId2"/>
              </a:buBlip>
            </a:pPr>
            <a:r>
              <a:rPr lang="es-MX" sz="2400" dirty="0" smtClean="0"/>
              <a:t>¿Qué es el STN?</a:t>
            </a:r>
          </a:p>
          <a:p>
            <a:pPr lvl="1" indent="364912" algn="just">
              <a:buBlip>
                <a:blip r:embed="rId2"/>
              </a:buBlip>
            </a:pPr>
            <a:r>
              <a:rPr lang="es-MX" sz="2400" dirty="0" smtClean="0"/>
              <a:t>Transformación STI-STN</a:t>
            </a:r>
          </a:p>
          <a:p>
            <a:pPr lvl="1" indent="364912" algn="just">
              <a:buBlip>
                <a:blip r:embed="rId2"/>
              </a:buBlip>
            </a:pPr>
            <a:r>
              <a:rPr lang="es-MX" sz="2400" dirty="0" smtClean="0"/>
              <a:t>Estrategia de Capacitación</a:t>
            </a:r>
          </a:p>
          <a:p>
            <a:pPr lvl="2" indent="364912" algn="just">
              <a:buBlip>
                <a:blip r:embed="rId3"/>
              </a:buBlip>
            </a:pPr>
            <a:r>
              <a:rPr lang="es-MX" sz="2400" dirty="0" smtClean="0"/>
              <a:t>Flujo de trabajo</a:t>
            </a:r>
          </a:p>
          <a:p>
            <a:pPr lvl="3" indent="364912" algn="just">
              <a:buFont typeface="Wingdings" pitchFamily="2" charset="2"/>
              <a:buChar char="v"/>
            </a:pPr>
            <a:r>
              <a:rPr lang="es-MX" sz="2400" dirty="0" smtClean="0"/>
              <a:t>Medios para capacitación</a:t>
            </a:r>
          </a:p>
          <a:p>
            <a:pPr lvl="2" indent="364912" algn="just">
              <a:buBlip>
                <a:blip r:embed="rId3"/>
              </a:buBlip>
            </a:pPr>
            <a:r>
              <a:rPr lang="es-MX" sz="2400" dirty="0" smtClean="0"/>
              <a:t>Siguientes Pasos</a:t>
            </a:r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3325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02921" y="174700"/>
            <a:ext cx="9052560" cy="861625"/>
          </a:xfrm>
        </p:spPr>
        <p:txBody>
          <a:bodyPr>
            <a:normAutofit/>
          </a:bodyPr>
          <a:lstStyle/>
          <a:p>
            <a:r>
              <a:rPr lang="es-MX" sz="2400" dirty="0" smtClean="0"/>
              <a:t>¿Qué es el STN?</a:t>
            </a:r>
            <a:r>
              <a:rPr lang="es-MX" sz="2700" dirty="0"/>
              <a:t/>
            </a:r>
            <a:br>
              <a:rPr lang="es-MX" sz="2700" dirty="0"/>
            </a:br>
            <a:endParaRPr lang="es-MX" sz="2200" dirty="0"/>
          </a:p>
        </p:txBody>
      </p:sp>
      <p:sp>
        <p:nvSpPr>
          <p:cNvPr id="11" name="10 Rectángulo"/>
          <p:cNvSpPr/>
          <p:nvPr/>
        </p:nvSpPr>
        <p:spPr>
          <a:xfrm>
            <a:off x="502921" y="1325880"/>
            <a:ext cx="9052560" cy="108204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dirty="0" smtClean="0"/>
              <a:t>En el 2012 se diseña y desarrolla el nuevo Sistema de Titulación Notarial (STN) como herramienta de información y gestión, buscando actualizar los componentes tecnológicos del sistema y mejorar el nivel de servicio hacia el usuario.</a:t>
            </a: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484" y="3151823"/>
            <a:ext cx="5386767" cy="3294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6141721" y="3322320"/>
            <a:ext cx="3413760" cy="2438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1800" i="1" dirty="0" smtClean="0"/>
              <a:t>Este sistema forma parte de las mejoras que el instituto ha desarrollado,  derivado de las nuevas necesidades que tiene respecto de transformar a nuestro sistema actual en un administrador de las operaciones que forman parte del proceso de titulación.</a:t>
            </a:r>
            <a:endParaRPr lang="es-MX" sz="1800" i="1" dirty="0"/>
          </a:p>
        </p:txBody>
      </p:sp>
    </p:spTree>
    <p:extLst>
      <p:ext uri="{BB962C8B-B14F-4D97-AF65-F5344CB8AC3E}">
        <p14:creationId xmlns:p14="http://schemas.microsoft.com/office/powerpoint/2010/main" val="13325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304801" y="1021080"/>
          <a:ext cx="9502138" cy="5913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02921" y="174700"/>
            <a:ext cx="9052560" cy="861625"/>
          </a:xfrm>
        </p:spPr>
        <p:txBody>
          <a:bodyPr>
            <a:normAutofit fontScale="90000"/>
          </a:bodyPr>
          <a:lstStyle/>
          <a:p>
            <a:r>
              <a:rPr lang="es-MX" sz="2700" dirty="0"/>
              <a:t>Transformación STI-STN</a:t>
            </a:r>
            <a:br>
              <a:rPr lang="es-MX" sz="2700" dirty="0"/>
            </a:br>
            <a:r>
              <a:rPr lang="es-MX" sz="2700" dirty="0"/>
              <a:t>Beneficios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13325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1" y="174700"/>
            <a:ext cx="9052560" cy="861625"/>
          </a:xfrm>
        </p:spPr>
        <p:txBody>
          <a:bodyPr>
            <a:normAutofit fontScale="90000"/>
          </a:bodyPr>
          <a:lstStyle/>
          <a:p>
            <a:r>
              <a:rPr lang="es-MX" sz="2700" dirty="0"/>
              <a:t>Estrategia General</a:t>
            </a:r>
            <a:br>
              <a:rPr lang="es-MX" sz="2700" dirty="0"/>
            </a:br>
            <a:r>
              <a:rPr lang="es-MX" sz="2700" dirty="0"/>
              <a:t>Comunicación-Capacitación</a:t>
            </a:r>
            <a:endParaRPr lang="es-MX" sz="2200" dirty="0"/>
          </a:p>
        </p:txBody>
      </p:sp>
      <p:graphicFrame>
        <p:nvGraphicFramePr>
          <p:cNvPr id="31" name="30 Diagrama"/>
          <p:cNvGraphicFramePr/>
          <p:nvPr/>
        </p:nvGraphicFramePr>
        <p:xfrm>
          <a:off x="350524" y="1463040"/>
          <a:ext cx="9555481" cy="1173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32 Rectángulo"/>
          <p:cNvSpPr/>
          <p:nvPr/>
        </p:nvSpPr>
        <p:spPr>
          <a:xfrm>
            <a:off x="274325" y="2636520"/>
            <a:ext cx="1798315" cy="1112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88" tIns="45693" rIns="91388" bIns="45693" rtlCol="0" anchor="t"/>
          <a:lstStyle/>
          <a:p>
            <a:pPr marL="182456" indent="-182456" algn="just">
              <a:buFont typeface="Arial" pitchFamily="34" charset="0"/>
              <a:buChar char="•"/>
            </a:pPr>
            <a:r>
              <a:rPr lang="es-MX" sz="1400" dirty="0" smtClean="0"/>
              <a:t>Participan los Gerentes de Créditos, CESI´s y algunos notarios de la delegación</a:t>
            </a:r>
            <a:endParaRPr lang="es-MX" sz="1400" dirty="0"/>
          </a:p>
        </p:txBody>
      </p:sp>
      <p:sp>
        <p:nvSpPr>
          <p:cNvPr id="34" name="33 Rectángulo"/>
          <p:cNvSpPr/>
          <p:nvPr/>
        </p:nvSpPr>
        <p:spPr>
          <a:xfrm>
            <a:off x="5410205" y="2636520"/>
            <a:ext cx="1996437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88" tIns="45693" rIns="91388" bIns="45693" rtlCol="0" anchor="t"/>
          <a:lstStyle/>
          <a:p>
            <a:pPr marL="182456" indent="-182456" algn="just">
              <a:buFont typeface="Arial" pitchFamily="34" charset="0"/>
              <a:buChar char="•"/>
            </a:pPr>
            <a:r>
              <a:rPr lang="es-MX" sz="1400" dirty="0" smtClean="0"/>
              <a:t>A través de los diferentes canales se responderán preguntas después de la capacitación</a:t>
            </a:r>
          </a:p>
          <a:p>
            <a:pPr marL="691571" lvl="1" indent="-182456" algn="just">
              <a:buFont typeface="Arial" pitchFamily="34" charset="0"/>
              <a:buChar char="•"/>
            </a:pPr>
            <a:r>
              <a:rPr lang="es-MX" sz="1400" b="1" i="1" dirty="0" smtClean="0"/>
              <a:t>WIKKI</a:t>
            </a:r>
          </a:p>
          <a:p>
            <a:pPr marL="691571" lvl="1" indent="-182456" algn="just">
              <a:buFont typeface="Arial" pitchFamily="34" charset="0"/>
              <a:buChar char="•"/>
            </a:pPr>
            <a:r>
              <a:rPr lang="es-MX" sz="1400" dirty="0" smtClean="0"/>
              <a:t>WEB´s</a:t>
            </a:r>
            <a:endParaRPr lang="es-MX" sz="1400" dirty="0"/>
          </a:p>
        </p:txBody>
      </p:sp>
      <p:sp>
        <p:nvSpPr>
          <p:cNvPr id="35" name="34 Rectángulo"/>
          <p:cNvSpPr/>
          <p:nvPr/>
        </p:nvSpPr>
        <p:spPr>
          <a:xfrm>
            <a:off x="7924806" y="2636520"/>
            <a:ext cx="1996437" cy="2362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88" tIns="45693" rIns="91388" bIns="45693" rtlCol="0" anchor="t"/>
          <a:lstStyle/>
          <a:p>
            <a:pPr marL="274476" indent="-274476" algn="just">
              <a:buFont typeface="Arial" pitchFamily="34" charset="0"/>
              <a:buChar char="•"/>
            </a:pPr>
            <a:r>
              <a:rPr lang="es-MX" sz="1400" dirty="0" smtClean="0"/>
              <a:t>Se libera el sistema STN una vez presentado el sistema a todos los notarios.</a:t>
            </a:r>
          </a:p>
          <a:p>
            <a:pPr marL="274476" indent="-274476" algn="just">
              <a:buFont typeface="Arial" pitchFamily="34" charset="0"/>
              <a:buChar char="•"/>
            </a:pPr>
            <a:r>
              <a:rPr lang="es-MX" sz="1400" dirty="0" smtClean="0"/>
              <a:t>Las operaciones de tubería se trabajarán por STI y la nuevas por STN.</a:t>
            </a:r>
            <a:endParaRPr lang="es-MX" sz="1400" dirty="0"/>
          </a:p>
        </p:txBody>
      </p:sp>
      <p:sp>
        <p:nvSpPr>
          <p:cNvPr id="10" name="9 Rectángulo"/>
          <p:cNvSpPr/>
          <p:nvPr/>
        </p:nvSpPr>
        <p:spPr>
          <a:xfrm>
            <a:off x="2926085" y="2636521"/>
            <a:ext cx="1798315" cy="1112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88" tIns="45693" rIns="91388" bIns="45693" rtlCol="0" anchor="t"/>
          <a:lstStyle/>
          <a:p>
            <a:pPr marL="182456" indent="-182456" algn="just">
              <a:buFont typeface="Arial" pitchFamily="34" charset="0"/>
              <a:buChar char="•"/>
            </a:pPr>
            <a:r>
              <a:rPr lang="es-MX" sz="1400" dirty="0" smtClean="0"/>
              <a:t>Con apoyo de la delegaciones se presenta el sistema a todos los notarios del estado.</a:t>
            </a:r>
          </a:p>
          <a:p>
            <a:pPr marL="182456" indent="-182456" algn="just">
              <a:buFont typeface="Arial" pitchFamily="34" charset="0"/>
              <a:buChar char="•"/>
            </a:pPr>
            <a:r>
              <a:rPr lang="es-MX" sz="1400" dirty="0" smtClean="0"/>
              <a:t>Se divide la capacitación en tres momentos:</a:t>
            </a:r>
          </a:p>
          <a:p>
            <a:pPr marL="365125" indent="-182563" algn="just">
              <a:buFont typeface="Courier New" pitchFamily="49" charset="0"/>
              <a:buChar char="o"/>
            </a:pPr>
            <a:r>
              <a:rPr lang="es-MX" sz="1400" dirty="0" smtClean="0"/>
              <a:t>Introducción</a:t>
            </a:r>
          </a:p>
          <a:p>
            <a:pPr marL="365125" indent="-182563" algn="just">
              <a:buFont typeface="Courier New" pitchFamily="49" charset="0"/>
              <a:buChar char="o"/>
            </a:pPr>
            <a:r>
              <a:rPr lang="es-MX" sz="1400" dirty="0" smtClean="0"/>
              <a:t>Presentación de manual </a:t>
            </a:r>
          </a:p>
          <a:p>
            <a:pPr marL="365125" indent="-182563" algn="just">
              <a:buFont typeface="Courier New" pitchFamily="49" charset="0"/>
              <a:buChar char="o"/>
            </a:pPr>
            <a:r>
              <a:rPr lang="es-MX" sz="1400" dirty="0" smtClean="0"/>
              <a:t>Ejercicio en línea</a:t>
            </a:r>
            <a:endParaRPr lang="es-MX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859280" y="5791200"/>
            <a:ext cx="4206246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Flecha abajo"/>
          <p:cNvSpPr/>
          <p:nvPr/>
        </p:nvSpPr>
        <p:spPr>
          <a:xfrm>
            <a:off x="3368040" y="5425440"/>
            <a:ext cx="1143000" cy="243840"/>
          </a:xfrm>
          <a:prstGeom prst="down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25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1" y="205180"/>
            <a:ext cx="9052560" cy="861625"/>
          </a:xfrm>
        </p:spPr>
        <p:txBody>
          <a:bodyPr>
            <a:normAutofit/>
          </a:bodyPr>
          <a:lstStyle/>
          <a:p>
            <a:r>
              <a:rPr lang="es-MX" sz="2700" dirty="0" smtClean="0"/>
              <a:t>Siguientes Pasos</a:t>
            </a:r>
            <a:r>
              <a:rPr lang="es-MX" sz="2700" dirty="0"/>
              <a:t/>
            </a:r>
            <a:br>
              <a:rPr lang="es-MX" sz="2700" dirty="0"/>
            </a:br>
            <a:endParaRPr lang="es-MX" sz="2200" dirty="0"/>
          </a:p>
        </p:txBody>
      </p:sp>
      <p:sp>
        <p:nvSpPr>
          <p:cNvPr id="19" name="18 Rectángulo"/>
          <p:cNvSpPr/>
          <p:nvPr/>
        </p:nvSpPr>
        <p:spPr>
          <a:xfrm>
            <a:off x="502921" y="1447800"/>
            <a:ext cx="9052560" cy="531876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74638" indent="-274638" algn="just">
              <a:buFont typeface="Arial" pitchFamily="34" charset="0"/>
              <a:buChar char="•"/>
            </a:pPr>
            <a:r>
              <a:rPr lang="es-MX" dirty="0" smtClean="0"/>
              <a:t>Concluir el plan de capacitación que tiene determinado la delegación.</a:t>
            </a:r>
          </a:p>
          <a:p>
            <a:pPr marL="274638" indent="-274638" algn="just"/>
            <a:endParaRPr lang="es-MX" dirty="0" smtClean="0"/>
          </a:p>
          <a:p>
            <a:pPr marL="274638" indent="-274638" algn="just">
              <a:buFont typeface="Arial" pitchFamily="34" charset="0"/>
              <a:buChar char="•"/>
            </a:pPr>
            <a:r>
              <a:rPr lang="es-MX" dirty="0" smtClean="0"/>
              <a:t>Informar a oficinas centrales que la delegación esta preparada para empezar a trabajar las nuevas operaciones con el sistema STN.</a:t>
            </a:r>
          </a:p>
          <a:p>
            <a:pPr marL="274638" indent="-274638" algn="just"/>
            <a:endParaRPr lang="es-MX" dirty="0" smtClean="0"/>
          </a:p>
          <a:p>
            <a:pPr marL="274638" indent="-274638" algn="just">
              <a:buFont typeface="Arial" pitchFamily="34" charset="0"/>
              <a:buChar char="•"/>
            </a:pPr>
            <a:r>
              <a:rPr lang="es-MX" dirty="0" smtClean="0"/>
              <a:t>Participar en los foros de la wikki que se programen para dar respuesta a las dudas que se tengan “sobre el sistema”.</a:t>
            </a:r>
          </a:p>
          <a:p>
            <a:pPr marL="274638" indent="-274638" algn="just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3325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wer-Point-20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61344" y="2550912"/>
            <a:ext cx="3796020" cy="1119856"/>
          </a:xfrm>
        </p:spPr>
        <p:txBody>
          <a:bodyPr>
            <a:noAutofit/>
          </a:bodyPr>
          <a:lstStyle/>
          <a:p>
            <a:pPr algn="l"/>
            <a:r>
              <a:rPr lang="es-ES" sz="2800" dirty="0"/>
              <a:t>Estrategia de Comunicación para salida del Sistema de Titulación Notarial</a:t>
            </a:r>
            <a:endParaRPr lang="es-ES" sz="25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61346" y="3924616"/>
            <a:ext cx="3347057" cy="571856"/>
          </a:xfrm>
        </p:spPr>
        <p:txBody>
          <a:bodyPr>
            <a:normAutofit/>
          </a:bodyPr>
          <a:lstStyle/>
          <a:p>
            <a:pPr algn="l"/>
            <a:r>
              <a:rPr lang="es-ES" sz="2500" dirty="0"/>
              <a:t>Agosto, 2013</a:t>
            </a:r>
          </a:p>
        </p:txBody>
      </p:sp>
    </p:spTree>
    <p:extLst>
      <p:ext uri="{BB962C8B-B14F-4D97-AF65-F5344CB8AC3E}">
        <p14:creationId xmlns:p14="http://schemas.microsoft.com/office/powerpoint/2010/main" val="53615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12589</TotalTime>
  <Words>724</Words>
  <Application>Microsoft Office PowerPoint</Application>
  <PresentationFormat>Personalizado</PresentationFormat>
  <Paragraphs>62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Sistema de Titulación Notarial</vt:lpstr>
      <vt:lpstr>Presentación de PowerPoint</vt:lpstr>
      <vt:lpstr>¿Qué es el STN? </vt:lpstr>
      <vt:lpstr>Transformación STI-STN Beneficios</vt:lpstr>
      <vt:lpstr>Estrategia General Comunicación-Capacitación</vt:lpstr>
      <vt:lpstr>Siguientes Pasos </vt:lpstr>
      <vt:lpstr>Estrategia de Comunicación para salida del Sistema de Titulación Notarial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Infonvit infonavit</dc:creator>
  <cp:lastModifiedBy>Reyes Victoria Soledad</cp:lastModifiedBy>
  <cp:revision>159</cp:revision>
  <dcterms:created xsi:type="dcterms:W3CDTF">2013-01-11T17:37:06Z</dcterms:created>
  <dcterms:modified xsi:type="dcterms:W3CDTF">2013-11-05T16:37:50Z</dcterms:modified>
</cp:coreProperties>
</file>